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Masters/slideMaster1.xml" ContentType="application/vnd.openxmlformats-officedocument.presentationml.slideMaster+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20.xml" ContentType="application/vnd.openxmlformats-officedocument.presentationml.notesSlide+xml"/>
  <Override PartName="/ppt/notesSlides/notesSlide24.xml" ContentType="application/vnd.openxmlformats-officedocument.presentationml.notesSl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2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26.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Masters/notesMaster1.xml" ContentType="application/vnd.openxmlformats-officedocument.presentationml.notesMaster+xml"/>
  <Override PartName="/ppt/theme/theme2.xml" ContentType="application/vnd.openxmlformats-officedocument.theme+xml"/>
  <Override PartName="/ppt/theme/theme1.xml" ContentType="application/vnd.openxmlformats-officedocument.theme+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10.xml" ContentType="application/vnd.openxmlformats-officedocument.presentationml.tags+xml"/>
  <Override PartName="/ppt/tags/tag15.xml" ContentType="application/vnd.openxmlformats-officedocument.presentationml.tags+xml"/>
  <Override PartName="/ppt/tags/tag20.xml" ContentType="application/vnd.openxmlformats-officedocument.presentationml.tags+xml"/>
  <Override PartName="/ppt/tags/tag11.xml" ContentType="application/vnd.openxmlformats-officedocument.presentationml.tags+xml"/>
  <Override PartName="/docProps/custom.xml" ContentType="application/vnd.openxmlformats-officedocument.custom-properties+xml"/>
  <Override PartName="/ppt/tags/tag21.xml" ContentType="application/vnd.openxmlformats-officedocument.presentationml.tags+xml"/>
  <Override PartName="/ppt/tags/tag17.xml" ContentType="application/vnd.openxmlformats-officedocument.presentationml.tags+xml"/>
  <Override PartName="/ppt/tags/tag16.xml" ContentType="application/vnd.openxmlformats-officedocument.presentationml.tags+xml"/>
  <Override PartName="/ppt/tags/tag13.xml" ContentType="application/vnd.openxmlformats-officedocument.presentationml.tags+xml"/>
  <Override PartName="/docProps/core.xml" ContentType="application/vnd.openxmlformats-package.core-properties+xml"/>
  <Override PartName="/ppt/tags/tag19.xml" ContentType="application/vnd.openxmlformats-officedocument.presentationml.tags+xml"/>
  <Override PartName="/ppt/tags/tag9.xml" ContentType="application/vnd.openxmlformats-officedocument.presentationml.tags+xml"/>
  <Override PartName="/ppt/tags/tag12.xml" ContentType="application/vnd.openxmlformats-officedocument.presentationml.tags+xml"/>
  <Override PartName="/ppt/tags/tag18.xml" ContentType="application/vnd.openxmlformats-officedocument.presentationml.tags+xml"/>
  <Override PartName="/docProps/app.xml" ContentType="application/vnd.openxmlformats-officedocument.extended-properties+xml"/>
  <Override PartName="/ppt/tags/tag14.xml" ContentType="application/vnd.openxmlformats-officedocument.presentationml.tags+xml"/>
  <Override PartName="/ppt/tags/tag22.xml" ContentType="application/vnd.openxmlformats-officedocument.presentationml.tag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72" r:id="rId1"/>
  </p:sldMasterIdLst>
  <p:notesMasterIdLst>
    <p:notesMasterId r:id="rId28"/>
  </p:notesMasterIdLst>
  <p:sldIdLst>
    <p:sldId id="280" r:id="rId2"/>
    <p:sldId id="279" r:id="rId3"/>
    <p:sldId id="309" r:id="rId4"/>
    <p:sldId id="341" r:id="rId5"/>
    <p:sldId id="298" r:id="rId6"/>
    <p:sldId id="342" r:id="rId7"/>
    <p:sldId id="295" r:id="rId8"/>
    <p:sldId id="317" r:id="rId9"/>
    <p:sldId id="299" r:id="rId10"/>
    <p:sldId id="300" r:id="rId11"/>
    <p:sldId id="311" r:id="rId12"/>
    <p:sldId id="291" r:id="rId13"/>
    <p:sldId id="303" r:id="rId14"/>
    <p:sldId id="305" r:id="rId15"/>
    <p:sldId id="312" r:id="rId16"/>
    <p:sldId id="335" r:id="rId17"/>
    <p:sldId id="334" r:id="rId18"/>
    <p:sldId id="315" r:id="rId19"/>
    <p:sldId id="344" r:id="rId20"/>
    <p:sldId id="345" r:id="rId21"/>
    <p:sldId id="323" r:id="rId22"/>
    <p:sldId id="324" r:id="rId23"/>
    <p:sldId id="325" r:id="rId24"/>
    <p:sldId id="336" r:id="rId25"/>
    <p:sldId id="338" r:id="rId26"/>
    <p:sldId id="343" r:id="rId27"/>
  </p:sldIdLst>
  <p:sldSz cx="9144000" cy="5715000" type="screen16x10"/>
  <p:notesSz cx="6858000" cy="9144000"/>
  <p:custDataLst>
    <p:tags r:id="rId29"/>
  </p:custDataLst>
  <p:defaultTextStyle>
    <a:defPPr>
      <a:defRPr lang="en-US"/>
    </a:defPPr>
    <a:lvl1pPr marL="0" algn="l" defTabSz="713203" rtl="0" eaLnBrk="1" latinLnBrk="0" hangingPunct="1">
      <a:defRPr sz="1404" kern="1200">
        <a:solidFill>
          <a:schemeClr val="tx1"/>
        </a:solidFill>
        <a:latin typeface="+mn-lt"/>
        <a:ea typeface="+mn-ea"/>
        <a:cs typeface="+mn-cs"/>
      </a:defRPr>
    </a:lvl1pPr>
    <a:lvl2pPr marL="356602" algn="l" defTabSz="713203" rtl="0" eaLnBrk="1" latinLnBrk="0" hangingPunct="1">
      <a:defRPr sz="1404" kern="1200">
        <a:solidFill>
          <a:schemeClr val="tx1"/>
        </a:solidFill>
        <a:latin typeface="+mn-lt"/>
        <a:ea typeface="+mn-ea"/>
        <a:cs typeface="+mn-cs"/>
      </a:defRPr>
    </a:lvl2pPr>
    <a:lvl3pPr marL="713203" algn="l" defTabSz="713203" rtl="0" eaLnBrk="1" latinLnBrk="0" hangingPunct="1">
      <a:defRPr sz="1404" kern="1200">
        <a:solidFill>
          <a:schemeClr val="tx1"/>
        </a:solidFill>
        <a:latin typeface="+mn-lt"/>
        <a:ea typeface="+mn-ea"/>
        <a:cs typeface="+mn-cs"/>
      </a:defRPr>
    </a:lvl3pPr>
    <a:lvl4pPr marL="1069805" algn="l" defTabSz="713203" rtl="0" eaLnBrk="1" latinLnBrk="0" hangingPunct="1">
      <a:defRPr sz="1404" kern="1200">
        <a:solidFill>
          <a:schemeClr val="tx1"/>
        </a:solidFill>
        <a:latin typeface="+mn-lt"/>
        <a:ea typeface="+mn-ea"/>
        <a:cs typeface="+mn-cs"/>
      </a:defRPr>
    </a:lvl4pPr>
    <a:lvl5pPr marL="1426407" algn="l" defTabSz="713203" rtl="0" eaLnBrk="1" latinLnBrk="0" hangingPunct="1">
      <a:defRPr sz="1404" kern="1200">
        <a:solidFill>
          <a:schemeClr val="tx1"/>
        </a:solidFill>
        <a:latin typeface="+mn-lt"/>
        <a:ea typeface="+mn-ea"/>
        <a:cs typeface="+mn-cs"/>
      </a:defRPr>
    </a:lvl5pPr>
    <a:lvl6pPr marL="1783009" algn="l" defTabSz="713203" rtl="0" eaLnBrk="1" latinLnBrk="0" hangingPunct="1">
      <a:defRPr sz="1404" kern="1200">
        <a:solidFill>
          <a:schemeClr val="tx1"/>
        </a:solidFill>
        <a:latin typeface="+mn-lt"/>
        <a:ea typeface="+mn-ea"/>
        <a:cs typeface="+mn-cs"/>
      </a:defRPr>
    </a:lvl6pPr>
    <a:lvl7pPr marL="2139610" algn="l" defTabSz="713203" rtl="0" eaLnBrk="1" latinLnBrk="0" hangingPunct="1">
      <a:defRPr sz="1404" kern="1200">
        <a:solidFill>
          <a:schemeClr val="tx1"/>
        </a:solidFill>
        <a:latin typeface="+mn-lt"/>
        <a:ea typeface="+mn-ea"/>
        <a:cs typeface="+mn-cs"/>
      </a:defRPr>
    </a:lvl7pPr>
    <a:lvl8pPr marL="2496212" algn="l" defTabSz="713203" rtl="0" eaLnBrk="1" latinLnBrk="0" hangingPunct="1">
      <a:defRPr sz="1404" kern="1200">
        <a:solidFill>
          <a:schemeClr val="tx1"/>
        </a:solidFill>
        <a:latin typeface="+mn-lt"/>
        <a:ea typeface="+mn-ea"/>
        <a:cs typeface="+mn-cs"/>
      </a:defRPr>
    </a:lvl8pPr>
    <a:lvl9pPr marL="2852814" algn="l" defTabSz="713203" rtl="0" eaLnBrk="1" latinLnBrk="0" hangingPunct="1">
      <a:defRPr sz="1404" kern="1200">
        <a:solidFill>
          <a:schemeClr val="tx1"/>
        </a:solidFill>
        <a:latin typeface="+mn-lt"/>
        <a:ea typeface="+mn-ea"/>
        <a:cs typeface="+mn-cs"/>
      </a:defRPr>
    </a:lvl9pPr>
  </p:defaultTextStyle>
  <p:extLst>
    <p:ext uri="{EFAFB233-063F-42B5-8137-9DF3F51BA10A}">
      <p15:sldGuideLst xmlns:p15="http://schemas.microsoft.com/office/powerpoint/2012/main">
        <p15:guide id="2" pos="144" userDrawn="1">
          <p15:clr>
            <a:srgbClr val="A4A3A4"/>
          </p15:clr>
        </p15:guide>
        <p15:guide id="4" orient="horz" pos="1296" userDrawn="1">
          <p15:clr>
            <a:srgbClr val="A4A3A4"/>
          </p15:clr>
        </p15:guide>
        <p15:guide id="5" pos="2880" userDrawn="1">
          <p15:clr>
            <a:srgbClr val="A4A3A4"/>
          </p15:clr>
        </p15:guide>
        <p15:guide id="6" orient="horz" pos="1800" userDrawn="1">
          <p15:clr>
            <a:srgbClr val="A4A3A4"/>
          </p15:clr>
        </p15:guide>
        <p15:guide id="7" pos="4464" userDrawn="1">
          <p15:clr>
            <a:srgbClr val="A4A3A4"/>
          </p15:clr>
        </p15:guide>
        <p15:guide id="8" pos="405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B900"/>
    <a:srgbClr val="00BCF2"/>
    <a:srgbClr val="0078D7"/>
    <a:srgbClr val="00B294"/>
    <a:srgbClr val="BAD80A"/>
    <a:srgbClr val="FFFFFF"/>
    <a:srgbClr val="004B50"/>
    <a:srgbClr val="5C2D91"/>
    <a:srgbClr val="B4A0FF"/>
    <a:srgbClr val="B4009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007" autoAdjust="0"/>
    <p:restoredTop sz="53935" autoAdjust="0"/>
  </p:normalViewPr>
  <p:slideViewPr>
    <p:cSldViewPr snapToGrid="0">
      <p:cViewPr varScale="1">
        <p:scale>
          <a:sx n="115" d="100"/>
          <a:sy n="115" d="100"/>
        </p:scale>
        <p:origin x="177" y="51"/>
      </p:cViewPr>
      <p:guideLst>
        <p:guide pos="144"/>
        <p:guide orient="horz" pos="1296"/>
        <p:guide pos="2880"/>
        <p:guide orient="horz" pos="1800"/>
        <p:guide pos="4464"/>
        <p:guide pos="4056"/>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1638"/>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customXml" Target="../customXml/item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customXml" Target="../customXml/item3.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35" Type="http://schemas.openxmlformats.org/officeDocument/2006/relationships/customXml" Target="../customXml/item2.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72F3BE2-5C17-F645-BF93-BBD4DADA8A4A}" type="datetimeFigureOut">
              <a:rPr lang="en-US" smtClean="0"/>
              <a:t>10/23/2018</a:t>
            </a:fld>
            <a:endParaRPr lang="ja-JP"/>
          </a:p>
        </p:txBody>
      </p:sp>
      <p:sp>
        <p:nvSpPr>
          <p:cNvPr id="4" name="Slide Image Placeholder 3"/>
          <p:cNvSpPr>
            <a:spLocks noGrp="1" noRot="1" noChangeAspect="1"/>
          </p:cNvSpPr>
          <p:nvPr>
            <p:ph type="sldImg" idx="2"/>
          </p:nvPr>
        </p:nvSpPr>
        <p:spPr>
          <a:xfrm>
            <a:off x="960438" y="1143000"/>
            <a:ext cx="493712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8F0EC2C-E6BA-F248-9EDA-113245C923E1}" type="slidenum">
              <a:rPr lang="en-US" smtClean="0"/>
              <a:t>‹#›</a:t>
            </a:fld>
            <a:endParaRPr lang="ja-JP"/>
          </a:p>
        </p:txBody>
      </p:sp>
    </p:spTree>
    <p:extLst>
      <p:ext uri="{BB962C8B-B14F-4D97-AF65-F5344CB8AC3E}">
        <p14:creationId xmlns:p14="http://schemas.microsoft.com/office/powerpoint/2010/main" val="5356150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education.minecraft.net/" TargetMode="External"/><Relationship Id="rId7" Type="http://schemas.openxmlformats.org/officeDocument/2006/relationships/hyperlink" Target="http://studio.code.org/" TargetMode="External"/><Relationship Id="rId2" Type="http://schemas.openxmlformats.org/officeDocument/2006/relationships/slide" Target="../slides/slide24.xml"/><Relationship Id="rId1" Type="http://schemas.openxmlformats.org/officeDocument/2006/relationships/notesMaster" Target="../notesMasters/notesMaster1.xml"/><Relationship Id="rId6" Type="http://schemas.openxmlformats.org/officeDocument/2006/relationships/hyperlink" Target="https://studio.code.org/" TargetMode="External"/><Relationship Id="rId5" Type="http://schemas.openxmlformats.org/officeDocument/2006/relationships/hyperlink" Target="http://code.org/educate" TargetMode="External"/><Relationship Id="rId4" Type="http://schemas.openxmlformats.org/officeDocument/2006/relationships/hyperlink" Target="https://code.org/educate" TargetMode="Externa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www.microsoft.com/en-us/legal/intellectualproperty/trademarks/en-us.aspx"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b="0" u="none" dirty="0">
                <a:ea typeface="Meiryo" panose="020B0604030504040204" pitchFamily="34" charset="-128"/>
              </a:rPr>
              <a:t>次のプレゼンテーションは、</a:t>
            </a:r>
            <a:r>
              <a:rPr lang="en-US" altLang="ja-JP" b="0" u="none" dirty="0">
                <a:ea typeface="Meiryo" panose="020B0604030504040204" pitchFamily="34" charset="-128"/>
              </a:rPr>
              <a:t>11 </a:t>
            </a:r>
            <a:r>
              <a:rPr lang="ja-JP" altLang="en-US" b="0" u="none" dirty="0">
                <a:ea typeface="Meiryo" panose="020B0604030504040204" pitchFamily="34" charset="-128"/>
              </a:rPr>
              <a:t>歳以上の若年層を対象としています。</a:t>
            </a:r>
            <a:r>
              <a:rPr lang="en-US" altLang="ja-JP" b="0" u="none" dirty="0">
                <a:ea typeface="Meiryo" panose="020B0604030504040204" pitchFamily="34" charset="-128"/>
              </a:rPr>
              <a:t>90 </a:t>
            </a:r>
            <a:r>
              <a:rPr lang="ja-JP" altLang="en-US" b="0" u="none" dirty="0">
                <a:ea typeface="Meiryo" panose="020B0604030504040204" pitchFamily="34" charset="-128"/>
              </a:rPr>
              <a:t>分間のプレゼンテーション、ディスカッション、ビデオ、生徒によるコーディング アクティビティが推奨されています。 </a:t>
            </a:r>
            <a:endParaRPr lang="ja-JP" altLang="en-US" b="1" u="sng" dirty="0">
              <a:ea typeface="Meiryo" panose="020B0604030504040204" pitchFamily="34" charset="-128"/>
            </a:endParaRPr>
          </a:p>
          <a:p>
            <a:pPr marL="0" algn="l" defTabSz="914400">
              <a:buNone/>
            </a:pPr>
            <a:endParaRPr lang="ja-JP" altLang="en-US" sz="1200" b="1" i="0" u="sng" dirty="0">
              <a:solidFill>
                <a:schemeClr val="tx1"/>
              </a:solidFill>
              <a:latin typeface="Calibri"/>
              <a:ea typeface="Meiryo" panose="020B0604030504040204" pitchFamily="34" charset="-128"/>
              <a:cs typeface="+mn-cs"/>
            </a:endParaRPr>
          </a:p>
          <a:p>
            <a:pPr marL="0" algn="l" defTabSz="914400">
              <a:buNone/>
            </a:pPr>
            <a:r>
              <a:rPr lang="ja-JP" altLang="en-US" sz="1200" b="1" i="0" u="sng" dirty="0">
                <a:solidFill>
                  <a:schemeClr val="tx1"/>
                </a:solidFill>
                <a:latin typeface="Calibri"/>
                <a:ea typeface="Meiryo" panose="020B0604030504040204" pitchFamily="34" charset="-128"/>
              </a:rPr>
              <a:t>スクリプトの例</a:t>
            </a:r>
            <a:r>
              <a:rPr lang="en-US" altLang="ja-JP" sz="1200" b="1" i="0" u="sng" dirty="0">
                <a:solidFill>
                  <a:schemeClr val="tx1"/>
                </a:solidFill>
                <a:latin typeface="Calibri"/>
                <a:ea typeface="Meiryo" panose="020B0604030504040204" pitchFamily="34" charset="-128"/>
              </a:rPr>
              <a:t>: </a:t>
            </a:r>
          </a:p>
          <a:p>
            <a:pPr marL="0" algn="l" defTabSz="914400">
              <a:buNone/>
            </a:pPr>
            <a:endParaRPr lang="ja-JP" altLang="en-US" dirty="0">
              <a:ea typeface="Meiryo" panose="020B0604030504040204" pitchFamily="34" charset="-128"/>
            </a:endParaRPr>
          </a:p>
          <a:p>
            <a:pPr marL="0" marR="0" indent="0" algn="l" defTabSz="914400">
              <a:lnSpc>
                <a:spcPct val="100000"/>
              </a:lnSpc>
              <a:spcBef>
                <a:spcPts val="0"/>
              </a:spcBef>
              <a:spcAft>
                <a:spcPts val="0"/>
              </a:spcAft>
              <a:buNone/>
            </a:pPr>
            <a:r>
              <a:rPr lang="ja-JP" altLang="en-US" sz="1200" b="0" i="0" u="none" dirty="0">
                <a:solidFill>
                  <a:schemeClr val="tx1"/>
                </a:solidFill>
                <a:latin typeface="Calibri"/>
                <a:ea typeface="Meiryo" panose="020B0604030504040204" pitchFamily="34" charset="-128"/>
              </a:rPr>
              <a:t>「</a:t>
            </a:r>
            <a:r>
              <a:rPr lang="ja-JP" altLang="en-US" sz="1200" b="0" i="0" dirty="0">
                <a:solidFill>
                  <a:schemeClr val="tx1"/>
                </a:solidFill>
                <a:latin typeface="Calibri"/>
                <a:ea typeface="Meiryo" panose="020B0604030504040204" pitchFamily="34" charset="-128"/>
              </a:rPr>
              <a:t>こんにちは。 私は </a:t>
            </a:r>
            <a:r>
              <a:rPr lang="en-US" altLang="ja-JP" sz="1200" b="0" i="0" dirty="0">
                <a:solidFill>
                  <a:schemeClr val="tx1"/>
                </a:solidFill>
                <a:latin typeface="Calibri"/>
                <a:ea typeface="Meiryo" panose="020B0604030504040204" pitchFamily="34" charset="-128"/>
              </a:rPr>
              <a:t>&lt;</a:t>
            </a:r>
            <a:r>
              <a:rPr lang="ja-JP" altLang="en-US" sz="1200" b="0" i="0" dirty="0">
                <a:solidFill>
                  <a:schemeClr val="tx1"/>
                </a:solidFill>
                <a:latin typeface="Calibri"/>
                <a:ea typeface="Meiryo" panose="020B0604030504040204" pitchFamily="34" charset="-128"/>
              </a:rPr>
              <a:t>企業</a:t>
            </a:r>
            <a:r>
              <a:rPr lang="en-US" altLang="ja-JP" sz="1200" b="0" i="0" dirty="0">
                <a:solidFill>
                  <a:schemeClr val="tx1"/>
                </a:solidFill>
                <a:latin typeface="Calibri"/>
                <a:ea typeface="Meiryo" panose="020B0604030504040204" pitchFamily="34" charset="-128"/>
              </a:rPr>
              <a:t>&gt; </a:t>
            </a:r>
            <a:r>
              <a:rPr lang="ja-JP" altLang="en-US" sz="1200" b="0" i="0" dirty="0">
                <a:solidFill>
                  <a:schemeClr val="tx1"/>
                </a:solidFill>
                <a:latin typeface="Calibri"/>
                <a:ea typeface="Meiryo" panose="020B0604030504040204" pitchFamily="34" charset="-128"/>
              </a:rPr>
              <a:t>の </a:t>
            </a:r>
            <a:r>
              <a:rPr lang="en-US" altLang="ja-JP" sz="1200" b="0" i="0" dirty="0">
                <a:solidFill>
                  <a:schemeClr val="tx1"/>
                </a:solidFill>
                <a:latin typeface="Calibri"/>
                <a:ea typeface="Meiryo" panose="020B0604030504040204" pitchFamily="34" charset="-128"/>
              </a:rPr>
              <a:t>&lt;</a:t>
            </a:r>
            <a:r>
              <a:rPr lang="ja-JP" altLang="en-US" sz="1200" b="0" i="0" dirty="0">
                <a:solidFill>
                  <a:schemeClr val="tx1"/>
                </a:solidFill>
                <a:latin typeface="Calibri"/>
                <a:ea typeface="Meiryo" panose="020B0604030504040204" pitchFamily="34" charset="-128"/>
              </a:rPr>
              <a:t>氏名</a:t>
            </a:r>
            <a:r>
              <a:rPr lang="en-US" altLang="ja-JP" sz="1200" b="0" i="0" dirty="0">
                <a:solidFill>
                  <a:schemeClr val="tx1"/>
                </a:solidFill>
                <a:latin typeface="Calibri"/>
                <a:ea typeface="Meiryo" panose="020B0604030504040204" pitchFamily="34" charset="-128"/>
              </a:rPr>
              <a:t>&gt; </a:t>
            </a:r>
            <a:r>
              <a:rPr lang="ja-JP" altLang="en-US" sz="1200" b="0" i="0" dirty="0">
                <a:solidFill>
                  <a:schemeClr val="tx1"/>
                </a:solidFill>
                <a:latin typeface="Calibri"/>
                <a:ea typeface="Meiryo" panose="020B0604030504040204" pitchFamily="34" charset="-128"/>
              </a:rPr>
              <a:t>と申します。 </a:t>
            </a:r>
            <a:r>
              <a:rPr lang="en-US" altLang="ja-JP" sz="1200" b="0" i="0" dirty="0">
                <a:solidFill>
                  <a:schemeClr val="tx1"/>
                </a:solidFill>
                <a:latin typeface="Calibri"/>
                <a:ea typeface="Meiryo" panose="020B0604030504040204" pitchFamily="34" charset="-128"/>
              </a:rPr>
              <a:t>Hour of Code</a:t>
            </a:r>
            <a:r>
              <a:rPr lang="en-US" altLang="ja-JP" sz="1200" b="0" i="0" baseline="30000" dirty="0">
                <a:solidFill>
                  <a:schemeClr val="tx1"/>
                </a:solidFill>
                <a:latin typeface="Calibri"/>
                <a:ea typeface="Meiryo" panose="020B0604030504040204" pitchFamily="34" charset="-128"/>
              </a:rPr>
              <a:t>TM</a:t>
            </a:r>
            <a:r>
              <a:rPr lang="ja-JP" altLang="en-US" dirty="0">
                <a:ea typeface="Meiryo" panose="020B0604030504040204" pitchFamily="34" charset="-128"/>
              </a:rPr>
              <a:t> </a:t>
            </a:r>
            <a:r>
              <a:rPr lang="ja-JP" altLang="en-US" sz="1200" b="0" i="0" dirty="0">
                <a:solidFill>
                  <a:schemeClr val="tx1"/>
                </a:solidFill>
                <a:latin typeface="Calibri"/>
                <a:ea typeface="Meiryo" panose="020B0604030504040204" pitchFamily="34" charset="-128"/>
              </a:rPr>
              <a:t>にご参加いただきありがとうございます。 </a:t>
            </a:r>
            <a:r>
              <a:rPr lang="en-US" altLang="ja-JP" sz="1200" b="0" i="0" dirty="0">
                <a:solidFill>
                  <a:schemeClr val="tx1"/>
                </a:solidFill>
                <a:latin typeface="Calibri"/>
                <a:ea typeface="Meiryo" panose="020B0604030504040204" pitchFamily="34" charset="-128"/>
              </a:rPr>
              <a:t>Hour of Code</a:t>
            </a:r>
            <a:r>
              <a:rPr lang="en-US" altLang="ja-JP" sz="1200" b="0" i="0" baseline="30000" dirty="0">
                <a:solidFill>
                  <a:schemeClr val="tx1"/>
                </a:solidFill>
                <a:latin typeface="Calibri"/>
                <a:ea typeface="Meiryo" panose="020B0604030504040204" pitchFamily="34" charset="-128"/>
              </a:rPr>
              <a:t>TM</a:t>
            </a:r>
            <a:r>
              <a:rPr lang="ja-JP" altLang="en-US" sz="1200" b="0" i="0" dirty="0">
                <a:solidFill>
                  <a:schemeClr val="tx1"/>
                </a:solidFill>
                <a:latin typeface="Calibri"/>
                <a:ea typeface="Meiryo" panose="020B0604030504040204" pitchFamily="34" charset="-128"/>
              </a:rPr>
              <a:t> は </a:t>
            </a:r>
            <a:r>
              <a:rPr lang="en-US" altLang="ja-JP" sz="1200" b="0" i="0" dirty="0">
                <a:solidFill>
                  <a:schemeClr val="tx1"/>
                </a:solidFill>
                <a:latin typeface="Calibri"/>
                <a:ea typeface="Meiryo" panose="020B0604030504040204" pitchFamily="34" charset="-128"/>
              </a:rPr>
              <a:t>Code.org </a:t>
            </a:r>
            <a:r>
              <a:rPr lang="ja-JP" altLang="en-US" sz="1200" b="0" i="0" dirty="0">
                <a:solidFill>
                  <a:schemeClr val="tx1"/>
                </a:solidFill>
                <a:latin typeface="Calibri"/>
                <a:ea typeface="Meiryo" panose="020B0604030504040204" pitchFamily="34" charset="-128"/>
              </a:rPr>
              <a:t>が後援する世界的なキャンペーンで、コードについて啓発することと、誰でも基礎を学べるようにすることを目的としています。 今日は、皆さんにもこの活動に参加していただきます。</a:t>
            </a:r>
            <a:r>
              <a:rPr lang="en-US" altLang="ja-JP" sz="1200" b="0" i="0" u="none" baseline="0" dirty="0">
                <a:solidFill>
                  <a:schemeClr val="tx1"/>
                </a:solidFill>
                <a:latin typeface="Calibri"/>
                <a:ea typeface="Meiryo" panose="020B0604030504040204" pitchFamily="34" charset="-128"/>
              </a:rPr>
              <a:t>Microsoft</a:t>
            </a:r>
            <a:r>
              <a:rPr lang="ja-JP" altLang="en-US" dirty="0">
                <a:ea typeface="Meiryo" panose="020B0604030504040204" pitchFamily="34" charset="-128"/>
              </a:rPr>
              <a:t> </a:t>
            </a:r>
            <a:r>
              <a:rPr lang="ja-JP" altLang="en-US" sz="1200" b="0" i="0" u="none" baseline="0" dirty="0">
                <a:solidFill>
                  <a:schemeClr val="tx1"/>
                </a:solidFill>
                <a:latin typeface="Calibri"/>
                <a:ea typeface="Meiryo" panose="020B0604030504040204" pitchFamily="34" charset="-128"/>
              </a:rPr>
              <a:t>が提供する新しい </a:t>
            </a:r>
            <a:r>
              <a:rPr lang="en-US" altLang="ja-JP" sz="1200" b="0" i="0" u="none" baseline="0" dirty="0">
                <a:solidFill>
                  <a:schemeClr val="tx1"/>
                </a:solidFill>
                <a:latin typeface="Calibri"/>
                <a:ea typeface="Meiryo" panose="020B0604030504040204" pitchFamily="34" charset="-128"/>
              </a:rPr>
              <a:t>Minecraft Hour of Code</a:t>
            </a:r>
            <a:r>
              <a:rPr lang="en-US" altLang="ja-JP" sz="1200" b="0" i="0" u="none" baseline="30000" dirty="0">
                <a:solidFill>
                  <a:schemeClr val="tx1"/>
                </a:solidFill>
                <a:latin typeface="Calibri"/>
                <a:ea typeface="Meiryo" panose="020B0604030504040204" pitchFamily="34" charset="-128"/>
              </a:rPr>
              <a:t>TM</a:t>
            </a:r>
            <a:r>
              <a:rPr lang="ja-JP" altLang="en-US" dirty="0">
                <a:ea typeface="Meiryo" panose="020B0604030504040204" pitchFamily="34" charset="-128"/>
              </a:rPr>
              <a:t> </a:t>
            </a:r>
            <a:r>
              <a:rPr lang="ja-JP" altLang="en-US" sz="1200" b="0" i="0" u="none" baseline="0" dirty="0">
                <a:solidFill>
                  <a:schemeClr val="tx1"/>
                </a:solidFill>
                <a:latin typeface="Calibri"/>
                <a:ea typeface="Meiryo" panose="020B0604030504040204" pitchFamily="34" charset="-128"/>
              </a:rPr>
              <a:t>チュートリアルを実際に使ってみてください。 その前に、コーディングは</a:t>
            </a:r>
            <a:r>
              <a:rPr lang="ja-JP" altLang="en-US" sz="1200" b="0" i="1" u="none" baseline="0" dirty="0">
                <a:solidFill>
                  <a:schemeClr val="tx1"/>
                </a:solidFill>
                <a:latin typeface="Calibri"/>
                <a:ea typeface="Meiryo" panose="020B0604030504040204" pitchFamily="34" charset="-128"/>
              </a:rPr>
              <a:t>実際に</a:t>
            </a:r>
            <a:r>
              <a:rPr lang="ja-JP" altLang="en-US" sz="1200" b="0" i="0" u="none" baseline="0" dirty="0">
                <a:solidFill>
                  <a:schemeClr val="tx1"/>
                </a:solidFill>
                <a:latin typeface="Calibri"/>
                <a:ea typeface="Meiryo" panose="020B0604030504040204" pitchFamily="34" charset="-128"/>
              </a:rPr>
              <a:t>どういうものなのか、なぜ重要なのか、生活にどのようなメリットがあるのかを少しお話しましょう。」</a:t>
            </a:r>
          </a:p>
          <a:p>
            <a:pPr marL="0" algn="l" defTabSz="914400">
              <a:buNone/>
            </a:pPr>
            <a:endParaRPr lang="ja-JP" altLang="en-US" dirty="0">
              <a:ea typeface="Meiryo" panose="020B0604030504040204" pitchFamily="34" charset="-128"/>
            </a:endParaRPr>
          </a:p>
          <a:p>
            <a:pPr marL="0" algn="l" defTabSz="914400">
              <a:buNone/>
            </a:pPr>
            <a:r>
              <a:rPr lang="ja-JP" altLang="en-US" sz="1200" b="1" i="0" u="sng" dirty="0">
                <a:solidFill>
                  <a:schemeClr val="tx1"/>
                </a:solidFill>
                <a:latin typeface="Calibri"/>
                <a:ea typeface="Meiryo" panose="020B0604030504040204" pitchFamily="34" charset="-128"/>
              </a:rPr>
              <a:t>スライドの目標</a:t>
            </a:r>
            <a:r>
              <a:rPr lang="en-US" altLang="ja-JP" sz="1200" b="1" i="0" u="sng" dirty="0">
                <a:solidFill>
                  <a:schemeClr val="tx1"/>
                </a:solidFill>
                <a:latin typeface="Calibri"/>
                <a:ea typeface="Meiryo" panose="020B0604030504040204" pitchFamily="34" charset="-128"/>
              </a:rPr>
              <a:t>:</a:t>
            </a:r>
            <a:r>
              <a:rPr lang="ja-JP" altLang="en-US" dirty="0">
                <a:ea typeface="Meiryo" panose="020B0604030504040204" pitchFamily="34" charset="-128"/>
              </a:rPr>
              <a:t> </a:t>
            </a:r>
          </a:p>
          <a:p>
            <a:pPr marL="0" algn="l" defTabSz="914400">
              <a:buNone/>
            </a:pPr>
            <a:endParaRPr lang="ja-JP" altLang="en-US" dirty="0">
              <a:ea typeface="Meiryo" panose="020B0604030504040204" pitchFamily="34" charset="-128"/>
            </a:endParaRPr>
          </a:p>
          <a:p>
            <a:pPr marL="0" algn="l" defTabSz="914400">
              <a:buNone/>
            </a:pPr>
            <a:r>
              <a:rPr lang="ja-JP" altLang="en-US" sz="1200" b="0" i="0" u="none" baseline="0" dirty="0">
                <a:solidFill>
                  <a:schemeClr val="tx1"/>
                </a:solidFill>
                <a:latin typeface="Calibri"/>
                <a:ea typeface="Meiryo" panose="020B0604030504040204" pitchFamily="34" charset="-128"/>
              </a:rPr>
              <a:t>参加者に </a:t>
            </a:r>
            <a:r>
              <a:rPr lang="en-US" altLang="ja-JP" sz="1200" b="0" i="0" u="none" baseline="0" dirty="0">
                <a:solidFill>
                  <a:schemeClr val="tx1"/>
                </a:solidFill>
                <a:latin typeface="Calibri"/>
                <a:ea typeface="Meiryo" panose="020B0604030504040204" pitchFamily="34" charset="-128"/>
              </a:rPr>
              <a:t>Hour of Code</a:t>
            </a:r>
            <a:r>
              <a:rPr lang="en-US" altLang="ja-JP" sz="1200" b="0" i="0" u="none" baseline="30000" dirty="0">
                <a:solidFill>
                  <a:schemeClr val="tx1"/>
                </a:solidFill>
                <a:latin typeface="Calibri"/>
                <a:ea typeface="Meiryo" panose="020B0604030504040204" pitchFamily="34" charset="-128"/>
              </a:rPr>
              <a:t>TM</a:t>
            </a:r>
            <a:r>
              <a:rPr lang="ja-JP" altLang="en-US" dirty="0">
                <a:ea typeface="Meiryo" panose="020B0604030504040204" pitchFamily="34" charset="-128"/>
              </a:rPr>
              <a:t> </a:t>
            </a:r>
            <a:r>
              <a:rPr lang="ja-JP" altLang="en-US" sz="1200" b="0" i="0" u="none" baseline="0" dirty="0">
                <a:solidFill>
                  <a:schemeClr val="tx1"/>
                </a:solidFill>
                <a:latin typeface="Calibri"/>
                <a:ea typeface="Meiryo" panose="020B0604030504040204" pitchFamily="34" charset="-128"/>
              </a:rPr>
              <a:t>を楽しんでもらうこと。</a:t>
            </a:r>
          </a:p>
          <a:p>
            <a:pPr marL="0" algn="l" defTabSz="914400">
              <a:buNone/>
            </a:pPr>
            <a:endParaRPr lang="ja-JP" altLang="en-US" dirty="0">
              <a:ea typeface="Meiryo" panose="020B0604030504040204" pitchFamily="34" charset="-128"/>
            </a:endParaRPr>
          </a:p>
          <a:p>
            <a:pPr marL="0" algn="l" defTabSz="914400">
              <a:buNone/>
            </a:pPr>
            <a:r>
              <a:rPr lang="ja-JP" altLang="en-US" sz="1200" b="1" i="0" u="sng" dirty="0">
                <a:solidFill>
                  <a:schemeClr val="tx1"/>
                </a:solidFill>
                <a:effectLst/>
                <a:latin typeface="Calibri"/>
                <a:ea typeface="Meiryo" panose="020B0604030504040204" pitchFamily="34" charset="-128"/>
              </a:rPr>
              <a:t>進行役の方へ</a:t>
            </a:r>
            <a:r>
              <a:rPr lang="en-US" altLang="ja-JP" sz="1200" b="1" i="0" u="sng" dirty="0">
                <a:solidFill>
                  <a:schemeClr val="tx1"/>
                </a:solidFill>
                <a:effectLst/>
                <a:latin typeface="Calibri"/>
                <a:ea typeface="Meiryo" panose="020B0604030504040204" pitchFamily="34" charset="-128"/>
              </a:rPr>
              <a:t>:</a:t>
            </a:r>
          </a:p>
          <a:p>
            <a:r>
              <a:rPr lang="ja-JP" altLang="en-US" sz="1200" kern="1200" dirty="0">
                <a:solidFill>
                  <a:schemeClr val="tx1"/>
                </a:solidFill>
                <a:effectLst/>
                <a:latin typeface="+mn-lt"/>
                <a:ea typeface="Meiryo" panose="020B0604030504040204" pitchFamily="34" charset="-128"/>
              </a:rPr>
              <a:t>イベントのプレゼンテーション デッキに含まれているスライドの多くは、少しの間だけ表示するように設計されています。ほとんどは数秒で、迅速な対話型のプレゼンテーションの視覚効果を大幅に向上させます。</a:t>
            </a:r>
            <a:endParaRPr lang="ja-JP" altLang="en-US" b="1" u="sng" dirty="0">
              <a:ea typeface="Meiryo" panose="020B0604030504040204" pitchFamily="34" charset="-128"/>
            </a:endParaRPr>
          </a:p>
          <a:p>
            <a:pPr marL="0" algn="l" defTabSz="914400">
              <a:buNone/>
            </a:pPr>
            <a:endParaRPr lang="ja-JP" altLang="en-US" dirty="0">
              <a:ea typeface="Meiryo" panose="020B0604030504040204" pitchFamily="34" charset="-128"/>
            </a:endParaRPr>
          </a:p>
          <a:p>
            <a:pPr marL="0" algn="l" defTabSz="914400">
              <a:buNone/>
            </a:pPr>
            <a:r>
              <a:rPr lang="ja-JP" altLang="en-US" sz="1200" b="1" i="0" u="sng" dirty="0">
                <a:solidFill>
                  <a:schemeClr val="tx1"/>
                </a:solidFill>
                <a:latin typeface="Calibri"/>
                <a:ea typeface="Meiryo" panose="020B0604030504040204" pitchFamily="34" charset="-128"/>
              </a:rPr>
              <a:t>このスライドの画像について</a:t>
            </a:r>
            <a:r>
              <a:rPr lang="en-US" altLang="ja-JP" sz="1200" b="1" i="0" u="sng" dirty="0">
                <a:solidFill>
                  <a:schemeClr val="tx1"/>
                </a:solidFill>
                <a:latin typeface="Calibri"/>
                <a:ea typeface="Meiryo" panose="020B0604030504040204" pitchFamily="34" charset="-128"/>
              </a:rPr>
              <a:t>:</a:t>
            </a:r>
          </a:p>
          <a:p>
            <a:pPr marL="0" algn="l" defTabSz="914400">
              <a:buNone/>
            </a:pPr>
            <a:endParaRPr lang="ja-JP" altLang="en-US" sz="1200" dirty="0">
              <a:solidFill>
                <a:schemeClr val="tx1"/>
              </a:solidFill>
              <a:latin typeface="+mn-lt"/>
              <a:ea typeface="Meiryo" panose="020B0604030504040204" pitchFamily="34" charset="-128"/>
              <a:cs typeface="+mn-cs"/>
            </a:endParaRPr>
          </a:p>
          <a:p>
            <a:pPr marL="0" algn="l" defTabSz="914400">
              <a:buNone/>
            </a:pPr>
            <a:r>
              <a:rPr lang="ja-JP" altLang="en-US" sz="1200" b="0" i="0" dirty="0">
                <a:solidFill>
                  <a:schemeClr val="tx1"/>
                </a:solidFill>
                <a:effectLst/>
                <a:latin typeface="+mn-lt"/>
                <a:ea typeface="Meiryo" panose="020B0604030504040204" pitchFamily="34" charset="-128"/>
              </a:rPr>
              <a:t>この画像は </a:t>
            </a:r>
            <a:r>
              <a:rPr lang="en-US" altLang="ja-JP" sz="1200" b="0" i="0" dirty="0">
                <a:solidFill>
                  <a:schemeClr val="tx1"/>
                </a:solidFill>
                <a:effectLst/>
                <a:latin typeface="+mn-lt"/>
                <a:ea typeface="Meiryo" panose="020B0604030504040204" pitchFamily="34" charset="-128"/>
              </a:rPr>
              <a:t>Hour of </a:t>
            </a:r>
            <a:r>
              <a:rPr lang="en-US" altLang="ja-JP" sz="1200" b="0" i="0" dirty="0" err="1">
                <a:solidFill>
                  <a:schemeClr val="tx1"/>
                </a:solidFill>
                <a:effectLst/>
                <a:latin typeface="+mn-lt"/>
                <a:ea typeface="Meiryo" panose="020B0604030504040204" pitchFamily="34" charset="-128"/>
              </a:rPr>
              <a:t>Code</a:t>
            </a:r>
            <a:r>
              <a:rPr lang="en-US" altLang="ja-JP" sz="1200" b="0" i="0" u="none" baseline="30000" dirty="0" err="1">
                <a:solidFill>
                  <a:schemeClr val="tx1"/>
                </a:solidFill>
                <a:latin typeface="+mn-lt"/>
                <a:ea typeface="Meiryo" panose="020B0604030504040204" pitchFamily="34" charset="-128"/>
              </a:rPr>
              <a:t>TM</a:t>
            </a:r>
            <a:r>
              <a:rPr lang="en-US" altLang="ja-JP" sz="1200" b="0" i="0" dirty="0">
                <a:solidFill>
                  <a:schemeClr val="tx1"/>
                </a:solidFill>
                <a:effectLst/>
                <a:latin typeface="+mn-lt"/>
                <a:ea typeface="Meiryo" panose="020B0604030504040204" pitchFamily="34" charset="-128"/>
              </a:rPr>
              <a:t> </a:t>
            </a:r>
            <a:r>
              <a:rPr lang="ja-JP" altLang="en-US" sz="1200" b="0" i="0" dirty="0">
                <a:solidFill>
                  <a:schemeClr val="tx1"/>
                </a:solidFill>
                <a:effectLst/>
                <a:latin typeface="+mn-lt"/>
                <a:ea typeface="Meiryo" panose="020B0604030504040204" pitchFamily="34" charset="-128"/>
              </a:rPr>
              <a:t>イベントへの世界中の参加状況を示しています。</a:t>
            </a:r>
            <a:endParaRPr lang="ja-JP" altLang="en-US" sz="1200" b="0" i="0" dirty="0">
              <a:solidFill>
                <a:schemeClr val="tx1"/>
              </a:solidFill>
              <a:latin typeface="Calibri"/>
              <a:ea typeface="Meiryo" panose="020B0604030504040204" pitchFamily="34" charset="-128"/>
              <a:cs typeface="+mn-cs"/>
            </a:endParaRPr>
          </a:p>
        </p:txBody>
      </p:sp>
      <p:sp>
        <p:nvSpPr>
          <p:cNvPr id="4" name="Slide Number Placeholder 3"/>
          <p:cNvSpPr>
            <a:spLocks noGrp="1"/>
          </p:cNvSpPr>
          <p:nvPr>
            <p:ph type="sldNum" sz="quarter" idx="10"/>
          </p:nvPr>
        </p:nvSpPr>
        <p:spPr/>
        <p:txBody>
          <a:bodyPr/>
          <a:lstStyle/>
          <a:p>
            <a:pPr algn="r" defTabSz="713232">
              <a:buNone/>
            </a:pPr>
            <a:fld id="{88F0EC2C-E6BA-F248-9EDA-113245C923E1}" type="slidenum">
              <a:rPr lang="en-US" altLang="ja-JP" sz="1200" b="0" i="0" smtClean="0">
                <a:latin typeface="Calibri"/>
                <a:ea typeface="Meiryo" panose="020B0604030504040204" pitchFamily="34" charset="-128"/>
                <a:cs typeface="+mn-cs"/>
              </a:rPr>
              <a:t>1</a:t>
            </a:fld>
            <a:endParaRPr lang="ja-JP" altLang="en-US" sz="1200" b="0" i="0" dirty="0">
              <a:latin typeface="Calibri"/>
              <a:ea typeface="Meiryo" panose="020B0604030504040204" pitchFamily="34" charset="-128"/>
              <a:cs typeface="+mn-cs"/>
            </a:endParaRPr>
          </a:p>
        </p:txBody>
      </p:sp>
    </p:spTree>
    <p:extLst>
      <p:ext uri="{BB962C8B-B14F-4D97-AF65-F5344CB8AC3E}">
        <p14:creationId xmlns:p14="http://schemas.microsoft.com/office/powerpoint/2010/main" val="5589337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a:lnSpc>
                <a:spcPct val="100000"/>
              </a:lnSpc>
              <a:spcBef>
                <a:spcPts val="0"/>
              </a:spcBef>
              <a:spcAft>
                <a:spcPts val="0"/>
              </a:spcAft>
              <a:buNone/>
            </a:pPr>
            <a:r>
              <a:rPr lang="ja-JP" altLang="en-US" sz="1200" b="1" i="0" u="sng" dirty="0">
                <a:solidFill>
                  <a:schemeClr val="tx1"/>
                </a:solidFill>
                <a:latin typeface="Calibri"/>
                <a:ea typeface="Meiryo" panose="020B0604030504040204" pitchFamily="34" charset="-128"/>
              </a:rPr>
              <a:t>スクリプトの例</a:t>
            </a:r>
            <a:r>
              <a:rPr lang="en-US" altLang="ja-JP" sz="1200" b="1" i="0" u="sng" dirty="0">
                <a:solidFill>
                  <a:schemeClr val="tx1"/>
                </a:solidFill>
                <a:latin typeface="Calibri"/>
                <a:ea typeface="Meiryo" panose="020B0604030504040204" pitchFamily="34" charset="-128"/>
              </a:rPr>
              <a:t>:</a:t>
            </a:r>
          </a:p>
          <a:p>
            <a:pPr marL="0" marR="0" indent="0" algn="l" defTabSz="914400">
              <a:lnSpc>
                <a:spcPct val="100000"/>
              </a:lnSpc>
              <a:spcBef>
                <a:spcPts val="0"/>
              </a:spcBef>
              <a:spcAft>
                <a:spcPts val="0"/>
              </a:spcAft>
              <a:buNone/>
            </a:pPr>
            <a:endParaRPr lang="ja-JP" altLang="en-US" dirty="0">
              <a:ea typeface="Meiryo" panose="020B0604030504040204" pitchFamily="34" charset="-128"/>
            </a:endParaRPr>
          </a:p>
          <a:p>
            <a:pPr marL="0" marR="0" indent="0" algn="l" defTabSz="914400">
              <a:lnSpc>
                <a:spcPct val="100000"/>
              </a:lnSpc>
              <a:spcBef>
                <a:spcPts val="0"/>
              </a:spcBef>
              <a:spcAft>
                <a:spcPts val="0"/>
              </a:spcAft>
              <a:buNone/>
            </a:pPr>
            <a:r>
              <a:rPr lang="ja-JP" altLang="en-US" sz="1200" b="0" i="0" u="none" dirty="0">
                <a:solidFill>
                  <a:schemeClr val="tx1"/>
                </a:solidFill>
                <a:latin typeface="Calibri"/>
                <a:ea typeface="Meiryo" panose="020B0604030504040204" pitchFamily="34" charset="-128"/>
              </a:rPr>
              <a:t>「また、ブログやホームページ、アプリなど、さまざまな目標を友人と一緒に実現するのにも役立ちます。」</a:t>
            </a:r>
          </a:p>
          <a:p>
            <a:pPr marL="0" marR="0" indent="0" algn="l" defTabSz="914400">
              <a:lnSpc>
                <a:spcPct val="100000"/>
              </a:lnSpc>
              <a:spcBef>
                <a:spcPts val="0"/>
              </a:spcBef>
              <a:spcAft>
                <a:spcPts val="0"/>
              </a:spcAft>
              <a:buNone/>
            </a:pPr>
            <a:endParaRPr lang="ja-JP" altLang="en-US" dirty="0">
              <a:ea typeface="Meiryo" panose="020B0604030504040204" pitchFamily="34" charset="-128"/>
            </a:endParaRPr>
          </a:p>
          <a:p>
            <a:pPr marL="0" algn="l" defTabSz="914400">
              <a:buNone/>
            </a:pPr>
            <a:r>
              <a:rPr lang="ja-JP" altLang="en-US" sz="1200" b="1" i="0" u="sng" dirty="0">
                <a:solidFill>
                  <a:schemeClr val="tx1"/>
                </a:solidFill>
                <a:latin typeface="Calibri"/>
                <a:ea typeface="Meiryo" panose="020B0604030504040204" pitchFamily="34" charset="-128"/>
              </a:rPr>
              <a:t>スライドの目標</a:t>
            </a:r>
            <a:r>
              <a:rPr lang="en-US" altLang="ja-JP" sz="1200" b="1" i="0" u="sng" dirty="0">
                <a:solidFill>
                  <a:schemeClr val="tx1"/>
                </a:solidFill>
                <a:latin typeface="Calibri"/>
                <a:ea typeface="Meiryo" panose="020B0604030504040204" pitchFamily="34" charset="-128"/>
              </a:rPr>
              <a:t>:</a:t>
            </a:r>
          </a:p>
          <a:p>
            <a:pPr marL="0" algn="l" defTabSz="914400">
              <a:buNone/>
            </a:pPr>
            <a:endParaRPr lang="ja-JP" altLang="en-US" dirty="0">
              <a:ea typeface="Meiryo" panose="020B0604030504040204" pitchFamily="34" charset="-128"/>
            </a:endParaRPr>
          </a:p>
          <a:p>
            <a:pPr marL="0" algn="l" defTabSz="914400">
              <a:buNone/>
            </a:pPr>
            <a:r>
              <a:rPr lang="ja-JP" altLang="en-US" sz="1200" b="0" i="0" dirty="0">
                <a:solidFill>
                  <a:schemeClr val="tx1"/>
                </a:solidFill>
                <a:effectLst/>
                <a:latin typeface="Calibri"/>
                <a:ea typeface="Meiryo" panose="020B0604030504040204" pitchFamily="34" charset="-128"/>
              </a:rPr>
              <a:t>スライド </a:t>
            </a:r>
            <a:r>
              <a:rPr lang="en-US" altLang="ja-JP" sz="1200" b="0" i="0" dirty="0">
                <a:solidFill>
                  <a:schemeClr val="tx1"/>
                </a:solidFill>
                <a:effectLst/>
                <a:latin typeface="Calibri"/>
                <a:ea typeface="Meiryo" panose="020B0604030504040204" pitchFamily="34" charset="-128"/>
              </a:rPr>
              <a:t>9 </a:t>
            </a:r>
            <a:r>
              <a:rPr lang="ja-JP" altLang="en-US" sz="1200" b="0" i="0" dirty="0">
                <a:solidFill>
                  <a:schemeClr val="tx1"/>
                </a:solidFill>
                <a:effectLst/>
                <a:latin typeface="Calibri"/>
                <a:ea typeface="Meiryo" panose="020B0604030504040204" pitchFamily="34" charset="-128"/>
              </a:rPr>
              <a:t>～ </a:t>
            </a:r>
            <a:r>
              <a:rPr lang="en-US" altLang="ja-JP" sz="1200" b="0" i="0" dirty="0">
                <a:solidFill>
                  <a:schemeClr val="tx1"/>
                </a:solidFill>
                <a:effectLst/>
                <a:latin typeface="Calibri"/>
                <a:ea typeface="Meiryo" panose="020B0604030504040204" pitchFamily="34" charset="-128"/>
              </a:rPr>
              <a:t>12 </a:t>
            </a:r>
            <a:r>
              <a:rPr lang="ja-JP" altLang="en-US" sz="1200" b="0" i="0" dirty="0">
                <a:solidFill>
                  <a:schemeClr val="tx1"/>
                </a:solidFill>
                <a:effectLst/>
                <a:latin typeface="Calibri"/>
                <a:ea typeface="Meiryo" panose="020B0604030504040204" pitchFamily="34" charset="-128"/>
              </a:rPr>
              <a:t>は、コーディングが持つ楽しさを若者に視覚的に見せます。</a:t>
            </a:r>
            <a:r>
              <a:rPr lang="ja-JP" altLang="en-US" dirty="0">
                <a:ea typeface="Meiryo" panose="020B0604030504040204" pitchFamily="34" charset="-128"/>
              </a:rPr>
              <a:t> </a:t>
            </a:r>
            <a:r>
              <a:rPr lang="ja-JP" altLang="en-US" sz="1200" b="0" i="0" baseline="0" dirty="0">
                <a:solidFill>
                  <a:schemeClr val="tx1"/>
                </a:solidFill>
                <a:effectLst/>
                <a:latin typeface="Calibri"/>
                <a:ea typeface="Meiryo" panose="020B0604030504040204" pitchFamily="34" charset="-128"/>
              </a:rPr>
              <a:t>コーディングの次のような側面を強調することが狙い</a:t>
            </a:r>
            <a:r>
              <a:rPr lang="ja-JP" altLang="en-US" sz="1200" b="1" i="0" baseline="0" dirty="0">
                <a:solidFill>
                  <a:schemeClr val="tx1"/>
                </a:solidFill>
                <a:effectLst/>
                <a:latin typeface="Calibri"/>
                <a:ea typeface="Meiryo" panose="020B0604030504040204" pitchFamily="34" charset="-128"/>
              </a:rPr>
              <a:t>です。</a:t>
            </a:r>
            <a:r>
              <a:rPr lang="ja-JP" altLang="en-US" b="1" dirty="0">
                <a:ea typeface="Meiryo" panose="020B0604030504040204" pitchFamily="34" charset="-128"/>
              </a:rPr>
              <a:t> </a:t>
            </a:r>
          </a:p>
          <a:p>
            <a:pPr marL="630936" lvl="1" indent="-173736" algn="l" defTabSz="914400">
              <a:buClr>
                <a:schemeClr val="tx1"/>
              </a:buClr>
              <a:buFont typeface="Arial"/>
              <a:buChar char="•"/>
            </a:pPr>
            <a:r>
              <a:rPr lang="ja-JP" altLang="en-US" sz="1200" b="0" i="0" dirty="0">
                <a:solidFill>
                  <a:schemeClr val="tx1"/>
                </a:solidFill>
                <a:effectLst/>
                <a:latin typeface="Calibri"/>
                <a:ea typeface="Meiryo" panose="020B0604030504040204" pitchFamily="34" charset="-128"/>
              </a:rPr>
              <a:t>共同作業である</a:t>
            </a:r>
            <a:r>
              <a:rPr lang="ja-JP" altLang="en-US" dirty="0">
                <a:ea typeface="Meiryo" panose="020B0604030504040204" pitchFamily="34" charset="-128"/>
              </a:rPr>
              <a:t> </a:t>
            </a:r>
          </a:p>
          <a:p>
            <a:pPr marL="630936" marR="0" lvl="1" indent="-173736" algn="l" defTabSz="914400" rtl="0" eaLnBrk="1" fontAlgn="auto" latinLnBrk="0" hangingPunct="1">
              <a:lnSpc>
                <a:spcPct val="100000"/>
              </a:lnSpc>
              <a:spcBef>
                <a:spcPts val="0"/>
              </a:spcBef>
              <a:spcAft>
                <a:spcPts val="0"/>
              </a:spcAft>
              <a:buClr>
                <a:schemeClr val="tx1"/>
              </a:buClr>
              <a:buSzTx/>
              <a:buFont typeface="Arial"/>
              <a:buChar char="•"/>
              <a:tabLst/>
              <a:defRPr/>
            </a:pPr>
            <a:r>
              <a:rPr lang="ja-JP" altLang="en-US" sz="1200" kern="1200" dirty="0">
                <a:solidFill>
                  <a:schemeClr val="tx1"/>
                </a:solidFill>
                <a:effectLst/>
                <a:latin typeface="+mn-lt"/>
                <a:ea typeface="Meiryo" panose="020B0604030504040204" pitchFamily="34" charset="-128"/>
              </a:rPr>
              <a:t>性別を問わない</a:t>
            </a:r>
            <a:r>
              <a:rPr lang="ja-JP" altLang="en-US" dirty="0">
                <a:ea typeface="Meiryo" panose="020B0604030504040204" pitchFamily="34" charset="-128"/>
              </a:rPr>
              <a:t> </a:t>
            </a:r>
          </a:p>
          <a:p>
            <a:pPr marL="630936" lvl="1" indent="-173736" algn="l" defTabSz="914400">
              <a:buClr>
                <a:schemeClr val="tx1"/>
              </a:buClr>
              <a:buFont typeface="Arial"/>
              <a:buChar char="•"/>
            </a:pPr>
            <a:r>
              <a:rPr lang="ja-JP" altLang="en-US" sz="1200" b="0" i="0" dirty="0">
                <a:solidFill>
                  <a:schemeClr val="tx1"/>
                </a:solidFill>
                <a:effectLst/>
                <a:latin typeface="Calibri"/>
                <a:ea typeface="Meiryo" panose="020B0604030504040204" pitchFamily="34" charset="-128"/>
              </a:rPr>
              <a:t>内向的か外交的かを問わない</a:t>
            </a:r>
            <a:r>
              <a:rPr lang="ja-JP" altLang="en-US" dirty="0">
                <a:ea typeface="Meiryo" panose="020B0604030504040204" pitchFamily="34" charset="-128"/>
              </a:rPr>
              <a:t> </a:t>
            </a:r>
          </a:p>
          <a:p>
            <a:pPr marL="630936" lvl="1" indent="-173736" algn="l" defTabSz="914400">
              <a:buClr>
                <a:schemeClr val="tx1"/>
              </a:buClr>
              <a:buFont typeface="Arial"/>
              <a:buChar char="•"/>
            </a:pPr>
            <a:r>
              <a:rPr lang="ja-JP" altLang="en-US" sz="1200" b="0" i="0" dirty="0">
                <a:solidFill>
                  <a:schemeClr val="tx1"/>
                </a:solidFill>
                <a:effectLst/>
                <a:latin typeface="Calibri"/>
                <a:ea typeface="Meiryo" panose="020B0604030504040204" pitchFamily="34" charset="-128"/>
              </a:rPr>
              <a:t>問題解決について、</a:t>
            </a:r>
            <a:r>
              <a:rPr lang="ja-JP" altLang="en-US" dirty="0">
                <a:ea typeface="Meiryo" panose="020B0604030504040204" pitchFamily="34" charset="-128"/>
              </a:rPr>
              <a:t> </a:t>
            </a:r>
            <a:r>
              <a:rPr lang="ja-JP" altLang="en-US" sz="1200" b="0" i="0" dirty="0">
                <a:solidFill>
                  <a:schemeClr val="tx1"/>
                </a:solidFill>
                <a:effectLst/>
                <a:latin typeface="Calibri"/>
                <a:ea typeface="Meiryo" panose="020B0604030504040204" pitchFamily="34" charset="-128"/>
              </a:rPr>
              <a:t>実際のコーディングに必要な数学はごくわずかである</a:t>
            </a:r>
            <a:r>
              <a:rPr lang="ja-JP" altLang="en-US" dirty="0">
                <a:ea typeface="Meiryo" panose="020B0604030504040204" pitchFamily="34" charset="-128"/>
              </a:rPr>
              <a:t> </a:t>
            </a:r>
          </a:p>
          <a:p>
            <a:pPr marL="630936" lvl="1" indent="-173736" algn="l" defTabSz="914400">
              <a:buClr>
                <a:schemeClr val="tx1"/>
              </a:buClr>
              <a:buFont typeface="Arial"/>
              <a:buChar char="•"/>
            </a:pPr>
            <a:r>
              <a:rPr lang="ja-JP" altLang="en-US" sz="1200" b="0" i="0" dirty="0">
                <a:solidFill>
                  <a:schemeClr val="tx1"/>
                </a:solidFill>
                <a:effectLst/>
                <a:latin typeface="Calibri"/>
                <a:ea typeface="Meiryo" panose="020B0604030504040204" pitchFamily="34" charset="-128"/>
              </a:rPr>
              <a:t>コンピューターを使って自らの情熱を広げたい人のためのもの</a:t>
            </a:r>
            <a:r>
              <a:rPr lang="ja-JP" altLang="en-US" dirty="0">
                <a:ea typeface="Meiryo" panose="020B0604030504040204" pitchFamily="34" charset="-128"/>
              </a:rPr>
              <a:t> </a:t>
            </a:r>
          </a:p>
          <a:p>
            <a:pPr marL="0" algn="l" defTabSz="914400">
              <a:buNone/>
            </a:pPr>
            <a:endParaRPr lang="ja-JP" altLang="en-US" dirty="0">
              <a:ea typeface="Meiryo" panose="020B0604030504040204" pitchFamily="34" charset="-128"/>
            </a:endParaRPr>
          </a:p>
          <a:p>
            <a:pPr marL="0" algn="l" defTabSz="914400">
              <a:buNone/>
            </a:pPr>
            <a:r>
              <a:rPr lang="ja-JP" altLang="en-US" sz="1200" b="1" i="0" u="sng" dirty="0">
                <a:solidFill>
                  <a:schemeClr val="tx1"/>
                </a:solidFill>
                <a:latin typeface="Calibri"/>
                <a:ea typeface="Meiryo" panose="020B0604030504040204" pitchFamily="34" charset="-128"/>
              </a:rPr>
              <a:t>このスライドの画像について</a:t>
            </a:r>
            <a:r>
              <a:rPr lang="en-US" altLang="ja-JP" sz="1200" b="1" i="0" u="sng" dirty="0">
                <a:solidFill>
                  <a:schemeClr val="tx1"/>
                </a:solidFill>
                <a:latin typeface="Calibri"/>
                <a:ea typeface="Meiryo" panose="020B0604030504040204" pitchFamily="34" charset="-128"/>
              </a:rPr>
              <a:t>:</a:t>
            </a:r>
          </a:p>
          <a:p>
            <a:pPr marL="0" algn="l" defTabSz="914400">
              <a:buNone/>
            </a:pPr>
            <a:endParaRPr lang="ja-JP" altLang="en-US" sz="1200" dirty="0">
              <a:solidFill>
                <a:schemeClr val="tx1"/>
              </a:solidFill>
              <a:latin typeface="+mn-lt"/>
              <a:ea typeface="Meiryo" panose="020B0604030504040204" pitchFamily="34" charset="-128"/>
              <a:cs typeface="+mn-cs"/>
            </a:endParaRPr>
          </a:p>
          <a:p>
            <a:pPr marL="0" algn="l" defTabSz="914400">
              <a:buNone/>
            </a:pPr>
            <a:r>
              <a:rPr lang="ja-JP" altLang="en-US" sz="1200" b="0" i="0" dirty="0">
                <a:solidFill>
                  <a:schemeClr val="tx1"/>
                </a:solidFill>
                <a:effectLst/>
                <a:latin typeface="Calibri"/>
                <a:ea typeface="Meiryo" panose="020B0604030504040204" pitchFamily="34" charset="-128"/>
              </a:rPr>
              <a:t>この画像を差し替える場合は、以下の条件を満たす画像を使用してください。</a:t>
            </a:r>
            <a:r>
              <a:rPr lang="ja-JP" altLang="en-US" dirty="0">
                <a:ea typeface="Meiryo" panose="020B0604030504040204" pitchFamily="34" charset="-128"/>
              </a:rPr>
              <a:t> </a:t>
            </a:r>
          </a:p>
          <a:p>
            <a:pPr marL="630936" lvl="1" indent="-173736" algn="l" defTabSz="914400">
              <a:buClr>
                <a:schemeClr val="tx1"/>
              </a:buClr>
              <a:buFont typeface="Arial"/>
              <a:buChar char="•"/>
            </a:pPr>
            <a:r>
              <a:rPr lang="en-US" altLang="ja-JP" sz="1200" b="0" i="0" dirty="0">
                <a:solidFill>
                  <a:schemeClr val="tx1"/>
                </a:solidFill>
                <a:effectLst/>
                <a:latin typeface="Calibri"/>
                <a:ea typeface="Meiryo" panose="020B0604030504040204" pitchFamily="34" charset="-128"/>
              </a:rPr>
              <a:t>10 </a:t>
            </a:r>
            <a:r>
              <a:rPr lang="ja-JP" altLang="en-US" sz="1200" b="0" i="0" dirty="0">
                <a:solidFill>
                  <a:schemeClr val="tx1"/>
                </a:solidFill>
                <a:effectLst/>
                <a:latin typeface="Calibri"/>
                <a:ea typeface="Meiryo" panose="020B0604030504040204" pitchFamily="34" charset="-128"/>
              </a:rPr>
              <a:t>代前半～ </a:t>
            </a:r>
            <a:r>
              <a:rPr lang="en-US" altLang="ja-JP" sz="1200" b="0" i="0" dirty="0">
                <a:solidFill>
                  <a:schemeClr val="tx1"/>
                </a:solidFill>
                <a:effectLst/>
                <a:latin typeface="Calibri"/>
                <a:ea typeface="Meiryo" panose="020B0604030504040204" pitchFamily="34" charset="-128"/>
              </a:rPr>
              <a:t>10 </a:t>
            </a:r>
            <a:r>
              <a:rPr lang="ja-JP" altLang="en-US" sz="1200" b="0" i="0" dirty="0">
                <a:solidFill>
                  <a:schemeClr val="tx1"/>
                </a:solidFill>
                <a:effectLst/>
                <a:latin typeface="Calibri"/>
                <a:ea typeface="Meiryo" panose="020B0604030504040204" pitchFamily="34" charset="-128"/>
              </a:rPr>
              <a:t>代半ばの男女が写っている</a:t>
            </a:r>
            <a:r>
              <a:rPr lang="ja-JP" altLang="en-US" dirty="0">
                <a:ea typeface="Meiryo" panose="020B0604030504040204" pitchFamily="34" charset="-128"/>
              </a:rPr>
              <a:t> </a:t>
            </a:r>
          </a:p>
          <a:p>
            <a:pPr marL="630936" lvl="1" indent="-173736" algn="l" defTabSz="914400">
              <a:buClr>
                <a:schemeClr val="tx1"/>
              </a:buClr>
              <a:buFont typeface="Arial"/>
              <a:buChar char="•"/>
            </a:pPr>
            <a:r>
              <a:rPr lang="ja-JP" altLang="en-US" sz="1200" b="0" i="0" dirty="0">
                <a:solidFill>
                  <a:schemeClr val="tx1"/>
                </a:solidFill>
                <a:effectLst/>
                <a:latin typeface="Calibri"/>
                <a:ea typeface="Meiryo" panose="020B0604030504040204" pitchFamily="34" charset="-128"/>
              </a:rPr>
              <a:t>写っている人たちが技術を使って楽しんでいる</a:t>
            </a:r>
            <a:endParaRPr lang="ja-JP" altLang="en-US" sz="1200" b="0" i="0" dirty="0">
              <a:solidFill>
                <a:schemeClr val="tx1"/>
              </a:solidFill>
              <a:effectLst/>
              <a:latin typeface="Calibri"/>
              <a:ea typeface="Meiryo" panose="020B0604030504040204" pitchFamily="34" charset="-128"/>
              <a:cs typeface="+mn-cs"/>
            </a:endParaRPr>
          </a:p>
          <a:p>
            <a:pPr marL="630936" lvl="1" indent="-173736" algn="l" defTabSz="914400">
              <a:buClr>
                <a:schemeClr val="tx1"/>
              </a:buClr>
              <a:buFont typeface="Arial"/>
              <a:buChar char="•"/>
            </a:pPr>
            <a:r>
              <a:rPr lang="ja-JP" altLang="en-US" sz="1200" b="0" i="0" dirty="0">
                <a:solidFill>
                  <a:schemeClr val="tx1"/>
                </a:solidFill>
                <a:effectLst/>
                <a:latin typeface="Calibri"/>
                <a:ea typeface="Meiryo" panose="020B0604030504040204" pitchFamily="34" charset="-128"/>
              </a:rPr>
              <a:t>個人だけではなく、グループが含まれる</a:t>
            </a:r>
            <a:r>
              <a:rPr lang="ja-JP" altLang="en-US" dirty="0">
                <a:ea typeface="Meiryo" panose="020B0604030504040204" pitchFamily="34" charset="-128"/>
              </a:rPr>
              <a:t> </a:t>
            </a:r>
          </a:p>
          <a:p>
            <a:pPr marL="0" algn="l" defTabSz="914400">
              <a:buNone/>
            </a:pPr>
            <a:endParaRPr lang="ja-JP" altLang="en-US" dirty="0">
              <a:ea typeface="Meiryo" panose="020B0604030504040204" pitchFamily="34" charset="-128"/>
            </a:endParaRPr>
          </a:p>
        </p:txBody>
      </p:sp>
      <p:sp>
        <p:nvSpPr>
          <p:cNvPr id="4" name="Slide Number Placeholder 3"/>
          <p:cNvSpPr>
            <a:spLocks noGrp="1"/>
          </p:cNvSpPr>
          <p:nvPr>
            <p:ph type="sldNum" sz="quarter" idx="10"/>
          </p:nvPr>
        </p:nvSpPr>
        <p:spPr/>
        <p:txBody>
          <a:bodyPr/>
          <a:lstStyle/>
          <a:p>
            <a:pPr algn="r" defTabSz="713232">
              <a:buNone/>
            </a:pPr>
            <a:fld id="{88F0EC2C-E6BA-F248-9EDA-113245C923E1}" type="slidenum">
              <a:rPr lang="en-US" altLang="ja-JP" sz="1200" b="0" i="0" smtClean="0">
                <a:latin typeface="Calibri"/>
                <a:ea typeface="Meiryo" panose="020B0604030504040204" pitchFamily="34" charset="-128"/>
                <a:cs typeface="+mn-cs"/>
              </a:rPr>
              <a:t>10</a:t>
            </a:fld>
            <a:endParaRPr lang="ja-JP" altLang="en-US" sz="1200" b="0" i="0" dirty="0">
              <a:latin typeface="Calibri"/>
              <a:ea typeface="Meiryo" panose="020B0604030504040204" pitchFamily="34" charset="-128"/>
              <a:cs typeface="+mn-cs"/>
            </a:endParaRPr>
          </a:p>
        </p:txBody>
      </p:sp>
    </p:spTree>
    <p:extLst>
      <p:ext uri="{BB962C8B-B14F-4D97-AF65-F5344CB8AC3E}">
        <p14:creationId xmlns:p14="http://schemas.microsoft.com/office/powerpoint/2010/main" val="23856526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a:lnSpc>
                <a:spcPct val="100000"/>
              </a:lnSpc>
              <a:spcBef>
                <a:spcPts val="0"/>
              </a:spcBef>
              <a:spcAft>
                <a:spcPts val="0"/>
              </a:spcAft>
              <a:buNone/>
            </a:pPr>
            <a:r>
              <a:rPr lang="ja-JP" altLang="en-US" sz="1200" b="1" i="0" u="sng" dirty="0">
                <a:solidFill>
                  <a:schemeClr val="tx1"/>
                </a:solidFill>
                <a:latin typeface="Calibri"/>
                <a:ea typeface="Meiryo" panose="020B0604030504040204" pitchFamily="34" charset="-128"/>
              </a:rPr>
              <a:t>スクリプトの例</a:t>
            </a:r>
            <a:r>
              <a:rPr lang="en-US" altLang="ja-JP" sz="1200" b="1" i="0" u="sng" dirty="0">
                <a:solidFill>
                  <a:schemeClr val="tx1"/>
                </a:solidFill>
                <a:latin typeface="Calibri"/>
                <a:ea typeface="Meiryo" panose="020B0604030504040204" pitchFamily="34" charset="-128"/>
              </a:rPr>
              <a:t>:</a:t>
            </a:r>
          </a:p>
          <a:p>
            <a:pPr marL="0" marR="0" indent="0" algn="l" defTabSz="914400">
              <a:lnSpc>
                <a:spcPct val="100000"/>
              </a:lnSpc>
              <a:spcBef>
                <a:spcPts val="0"/>
              </a:spcBef>
              <a:spcAft>
                <a:spcPts val="0"/>
              </a:spcAft>
              <a:buNone/>
            </a:pPr>
            <a:endParaRPr lang="ja-JP" altLang="en-US" dirty="0">
              <a:ea typeface="Meiryo" panose="020B0604030504040204" pitchFamily="34" charset="-128"/>
            </a:endParaRPr>
          </a:p>
          <a:p>
            <a:pPr marL="0" marR="0" indent="0" algn="l" defTabSz="914400">
              <a:lnSpc>
                <a:spcPct val="100000"/>
              </a:lnSpc>
              <a:spcBef>
                <a:spcPts val="0"/>
              </a:spcBef>
              <a:spcAft>
                <a:spcPts val="0"/>
              </a:spcAft>
              <a:buNone/>
            </a:pPr>
            <a:r>
              <a:rPr lang="ja-JP" altLang="en-US" sz="1200" b="0" i="0" u="none" dirty="0">
                <a:solidFill>
                  <a:schemeClr val="tx1"/>
                </a:solidFill>
                <a:latin typeface="Calibri"/>
                <a:ea typeface="Meiryo" panose="020B0604030504040204" pitchFamily="34" charset="-128"/>
              </a:rPr>
              <a:t>「ここで、コーディングの良さを見ていきましょう。」</a:t>
            </a:r>
          </a:p>
          <a:p>
            <a:pPr marL="0" algn="l" defTabSz="914400">
              <a:buNone/>
            </a:pPr>
            <a:endParaRPr lang="ja-JP" altLang="en-US" dirty="0">
              <a:ea typeface="Meiryo" panose="020B0604030504040204" pitchFamily="34" charset="-128"/>
            </a:endParaRPr>
          </a:p>
          <a:p>
            <a:pPr marL="0" algn="l" defTabSz="914400">
              <a:buNone/>
            </a:pPr>
            <a:r>
              <a:rPr lang="ja-JP" altLang="en-US" sz="1200" b="1" i="0" u="sng" dirty="0">
                <a:solidFill>
                  <a:schemeClr val="tx1"/>
                </a:solidFill>
                <a:latin typeface="Calibri"/>
                <a:ea typeface="Meiryo" panose="020B0604030504040204" pitchFamily="34" charset="-128"/>
              </a:rPr>
              <a:t>スライドの目標</a:t>
            </a:r>
            <a:r>
              <a:rPr lang="en-US" altLang="ja-JP" sz="1200" b="1" i="0" u="sng" dirty="0">
                <a:solidFill>
                  <a:schemeClr val="tx1"/>
                </a:solidFill>
                <a:latin typeface="Calibri"/>
                <a:ea typeface="Meiryo" panose="020B0604030504040204" pitchFamily="34" charset="-128"/>
              </a:rPr>
              <a:t>:</a:t>
            </a:r>
          </a:p>
          <a:p>
            <a:pPr marL="0" algn="l" defTabSz="914400">
              <a:buNone/>
            </a:pPr>
            <a:endParaRPr lang="ja-JP" altLang="en-US" dirty="0">
              <a:ea typeface="Meiryo" panose="020B0604030504040204" pitchFamily="34" charset="-128"/>
            </a:endParaRPr>
          </a:p>
          <a:p>
            <a:pPr marL="0" algn="l" defTabSz="914400">
              <a:buNone/>
            </a:pPr>
            <a:r>
              <a:rPr lang="ja-JP" altLang="en-US" sz="1200" b="0" i="0" u="none" baseline="0" dirty="0">
                <a:solidFill>
                  <a:schemeClr val="tx1"/>
                </a:solidFill>
                <a:latin typeface="Calibri"/>
                <a:ea typeface="Meiryo" panose="020B0604030504040204" pitchFamily="34" charset="-128"/>
              </a:rPr>
              <a:t>以下のセクションを組み立て、若い世代に、コーディングの本当の良さを楽しんでもらう。</a:t>
            </a:r>
          </a:p>
          <a:p>
            <a:pPr marL="0" algn="l" defTabSz="914400">
              <a:buNone/>
            </a:pPr>
            <a:endParaRPr lang="ja-JP" altLang="en-US" dirty="0">
              <a:ea typeface="Meiryo" panose="020B0604030504040204" pitchFamily="34" charset="-128"/>
            </a:endParaRPr>
          </a:p>
          <a:p>
            <a:pPr marL="0" algn="l" defTabSz="914400">
              <a:buNone/>
            </a:pPr>
            <a:r>
              <a:rPr lang="ja-JP" altLang="en-US" sz="1200" b="1" i="0" u="sng" dirty="0">
                <a:solidFill>
                  <a:schemeClr val="tx1"/>
                </a:solidFill>
                <a:latin typeface="Calibri"/>
                <a:ea typeface="Meiryo" panose="020B0604030504040204" pitchFamily="34" charset="-128"/>
              </a:rPr>
              <a:t>このスライドの画像について</a:t>
            </a:r>
            <a:r>
              <a:rPr lang="en-US" altLang="ja-JP" sz="1200" b="1" i="0" u="sng" dirty="0">
                <a:solidFill>
                  <a:schemeClr val="tx1"/>
                </a:solidFill>
                <a:latin typeface="Calibri"/>
                <a:ea typeface="Meiryo" panose="020B0604030504040204" pitchFamily="34" charset="-128"/>
              </a:rPr>
              <a:t>:</a:t>
            </a:r>
          </a:p>
          <a:p>
            <a:pPr marL="0" algn="l" defTabSz="914400">
              <a:buNone/>
            </a:pPr>
            <a:endParaRPr lang="ja-JP" altLang="en-US" sz="1200" dirty="0">
              <a:solidFill>
                <a:schemeClr val="tx1"/>
              </a:solidFill>
              <a:latin typeface="+mn-lt"/>
              <a:ea typeface="Meiryo" panose="020B0604030504040204" pitchFamily="34" charset="-128"/>
              <a:cs typeface="+mn-cs"/>
            </a:endParaRPr>
          </a:p>
          <a:p>
            <a:pPr marL="0" algn="l" defTabSz="914400">
              <a:buNone/>
            </a:pPr>
            <a:r>
              <a:rPr lang="ja-JP" altLang="en-US" sz="1200" b="0" i="0" dirty="0">
                <a:solidFill>
                  <a:schemeClr val="tx1"/>
                </a:solidFill>
                <a:effectLst/>
                <a:latin typeface="Calibri"/>
                <a:ea typeface="Meiryo" panose="020B0604030504040204" pitchFamily="34" charset="-128"/>
              </a:rPr>
              <a:t>なし</a:t>
            </a:r>
          </a:p>
          <a:p>
            <a:pPr marL="0" algn="l" defTabSz="914400">
              <a:buNone/>
            </a:pPr>
            <a:endParaRPr lang="ja-JP" altLang="en-US" sz="1200" dirty="0">
              <a:solidFill>
                <a:schemeClr val="tx1"/>
              </a:solidFill>
              <a:latin typeface="+mn-lt"/>
              <a:ea typeface="Meiryo" panose="020B0604030504040204" pitchFamily="34" charset="-128"/>
              <a:cs typeface="+mn-cs"/>
            </a:endParaRPr>
          </a:p>
          <a:p>
            <a:pPr marL="0" algn="l" defTabSz="914400">
              <a:buNone/>
            </a:pPr>
            <a:endParaRPr lang="ja-JP" altLang="en-US" sz="1200" dirty="0">
              <a:solidFill>
                <a:schemeClr val="tx1"/>
              </a:solidFill>
              <a:latin typeface="+mn-lt"/>
              <a:ea typeface="Meiryo" panose="020B0604030504040204" pitchFamily="34" charset="-128"/>
              <a:cs typeface="+mn-cs"/>
            </a:endParaRPr>
          </a:p>
        </p:txBody>
      </p:sp>
      <p:sp>
        <p:nvSpPr>
          <p:cNvPr id="4" name="Slide Number Placeholder 3"/>
          <p:cNvSpPr>
            <a:spLocks noGrp="1"/>
          </p:cNvSpPr>
          <p:nvPr>
            <p:ph type="sldNum" sz="quarter" idx="10"/>
          </p:nvPr>
        </p:nvSpPr>
        <p:spPr/>
        <p:txBody>
          <a:bodyPr/>
          <a:lstStyle/>
          <a:p>
            <a:pPr algn="r" defTabSz="713232">
              <a:buNone/>
            </a:pPr>
            <a:fld id="{88F0EC2C-E6BA-F248-9EDA-113245C923E1}" type="slidenum">
              <a:rPr lang="en-US" altLang="ja-JP" sz="1200" b="0" i="0" smtClean="0">
                <a:latin typeface="Calibri"/>
                <a:ea typeface="Meiryo" panose="020B0604030504040204" pitchFamily="34" charset="-128"/>
                <a:cs typeface="+mn-cs"/>
              </a:rPr>
              <a:t>11</a:t>
            </a:fld>
            <a:endParaRPr lang="ja-JP" altLang="en-US" sz="1200" b="0" i="0" dirty="0">
              <a:latin typeface="Calibri"/>
              <a:ea typeface="Meiryo" panose="020B0604030504040204" pitchFamily="34" charset="-128"/>
              <a:cs typeface="+mn-cs"/>
            </a:endParaRPr>
          </a:p>
        </p:txBody>
      </p:sp>
    </p:spTree>
    <p:extLst>
      <p:ext uri="{BB962C8B-B14F-4D97-AF65-F5344CB8AC3E}">
        <p14:creationId xmlns:p14="http://schemas.microsoft.com/office/powerpoint/2010/main" val="3230062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l" defTabSz="914400">
              <a:buNone/>
            </a:pPr>
            <a:r>
              <a:rPr lang="ja-JP" altLang="en-US" sz="1200" b="1" i="0" u="sng" dirty="0">
                <a:solidFill>
                  <a:schemeClr val="tx1"/>
                </a:solidFill>
                <a:latin typeface="Calibri"/>
                <a:ea typeface="Meiryo" panose="020B0604030504040204" pitchFamily="34" charset="-128"/>
              </a:rPr>
              <a:t>スクリプトの例</a:t>
            </a:r>
            <a:r>
              <a:rPr lang="en-US" altLang="ja-JP" sz="1200" b="1" i="0" u="sng" dirty="0">
                <a:solidFill>
                  <a:schemeClr val="tx1"/>
                </a:solidFill>
                <a:latin typeface="Calibri"/>
                <a:ea typeface="Meiryo" panose="020B0604030504040204" pitchFamily="34" charset="-128"/>
              </a:rPr>
              <a:t>:</a:t>
            </a:r>
          </a:p>
          <a:p>
            <a:pPr marL="0" algn="l" defTabSz="914400">
              <a:buNone/>
            </a:pPr>
            <a:endParaRPr lang="ja-JP" altLang="en-US" dirty="0">
              <a:ea typeface="Meiryo" panose="020B0604030504040204" pitchFamily="34" charset="-128"/>
            </a:endParaRPr>
          </a:p>
          <a:p>
            <a:pPr marL="0" algn="l" defTabSz="914400">
              <a:buNone/>
            </a:pPr>
            <a:r>
              <a:rPr lang="ja-JP" altLang="en-US" sz="1200" b="0" i="0" dirty="0">
                <a:solidFill>
                  <a:schemeClr val="tx1"/>
                </a:solidFill>
                <a:effectLst/>
                <a:latin typeface="Calibri"/>
                <a:ea typeface="Meiryo" panose="020B0604030504040204" pitchFamily="34" charset="-128"/>
              </a:rPr>
              <a:t>「“コーディングは、単にプログラムを書くことでも、コンピューターに命令することでもありません。</a:t>
            </a:r>
            <a:r>
              <a:rPr lang="ja-JP" altLang="en-US" dirty="0">
                <a:ea typeface="Meiryo" panose="020B0604030504040204" pitchFamily="34" charset="-128"/>
              </a:rPr>
              <a:t> </a:t>
            </a:r>
            <a:r>
              <a:rPr lang="ja-JP" altLang="en-US" sz="1200" b="0" i="0" dirty="0">
                <a:solidFill>
                  <a:schemeClr val="tx1"/>
                </a:solidFill>
                <a:effectLst/>
                <a:latin typeface="Calibri"/>
                <a:ea typeface="Meiryo" panose="020B0604030504040204" pitchFamily="34" charset="-128"/>
              </a:rPr>
              <a:t>新しい手法で友人と一緒に問題を解決することです。」</a:t>
            </a:r>
          </a:p>
          <a:p>
            <a:pPr marL="0" algn="l" defTabSz="914400">
              <a:buNone/>
            </a:pPr>
            <a:endParaRPr lang="ja-JP" altLang="en-US" sz="1200" dirty="0">
              <a:solidFill>
                <a:schemeClr val="tx1"/>
              </a:solidFill>
              <a:latin typeface="+mn-lt"/>
              <a:ea typeface="Meiryo" panose="020B0604030504040204" pitchFamily="34" charset="-128"/>
              <a:cs typeface="+mn-cs"/>
            </a:endParaRPr>
          </a:p>
          <a:p>
            <a:pPr marL="0" marR="0" indent="0" algn="l" defTabSz="914400">
              <a:lnSpc>
                <a:spcPct val="100000"/>
              </a:lnSpc>
              <a:spcBef>
                <a:spcPts val="0"/>
              </a:spcBef>
              <a:spcAft>
                <a:spcPts val="0"/>
              </a:spcAft>
              <a:buNone/>
            </a:pPr>
            <a:r>
              <a:rPr lang="ja-JP" altLang="en-US" sz="1200" b="1" i="0" u="sng" dirty="0">
                <a:solidFill>
                  <a:schemeClr val="tx1"/>
                </a:solidFill>
                <a:latin typeface="Calibri"/>
                <a:ea typeface="Meiryo" panose="020B0604030504040204" pitchFamily="34" charset="-128"/>
              </a:rPr>
              <a:t>スライドの目標</a:t>
            </a:r>
            <a:r>
              <a:rPr lang="en-US" altLang="ja-JP" sz="1200" b="1" i="0" u="sng" dirty="0">
                <a:solidFill>
                  <a:schemeClr val="tx1"/>
                </a:solidFill>
                <a:latin typeface="Calibri"/>
                <a:ea typeface="Meiryo" panose="020B0604030504040204" pitchFamily="34" charset="-128"/>
              </a:rPr>
              <a:t>:</a:t>
            </a:r>
          </a:p>
          <a:p>
            <a:pPr marL="0" algn="l" defTabSz="914400">
              <a:buNone/>
            </a:pPr>
            <a:endParaRPr lang="ja-JP" altLang="en-US" dirty="0">
              <a:ea typeface="Meiryo" panose="020B0604030504040204" pitchFamily="34" charset="-128"/>
            </a:endParaRPr>
          </a:p>
          <a:p>
            <a:pPr marL="0" algn="l" defTabSz="914400">
              <a:buNone/>
            </a:pPr>
            <a:r>
              <a:rPr lang="ja-JP" altLang="en-US" sz="1200" b="0" i="0" dirty="0">
                <a:solidFill>
                  <a:schemeClr val="tx1"/>
                </a:solidFill>
                <a:latin typeface="Calibri"/>
                <a:ea typeface="Meiryo" panose="020B0604030504040204" pitchFamily="34" charset="-128"/>
              </a:rPr>
              <a:t>コーディングが解決や物事の改善、解決法の発見といった活発な精神を必要とすることを若者にしめすこと。</a:t>
            </a:r>
          </a:p>
          <a:p>
            <a:pPr marL="0" algn="l" defTabSz="914400">
              <a:buNone/>
            </a:pPr>
            <a:endParaRPr lang="ja-JP" altLang="en-US" dirty="0">
              <a:ea typeface="Meiryo" panose="020B0604030504040204" pitchFamily="34" charset="-128"/>
            </a:endParaRPr>
          </a:p>
          <a:p>
            <a:pPr marL="0" algn="l" defTabSz="914400">
              <a:buNone/>
            </a:pPr>
            <a:r>
              <a:rPr lang="ja-JP" altLang="en-US" sz="1200" b="1" i="0" u="sng" dirty="0">
                <a:solidFill>
                  <a:schemeClr val="tx1"/>
                </a:solidFill>
                <a:latin typeface="Calibri"/>
                <a:ea typeface="Meiryo" panose="020B0604030504040204" pitchFamily="34" charset="-128"/>
              </a:rPr>
              <a:t>このスライドの画像について</a:t>
            </a:r>
            <a:r>
              <a:rPr lang="en-US" altLang="ja-JP" sz="1200" b="1" i="0" u="sng" dirty="0">
                <a:solidFill>
                  <a:schemeClr val="tx1"/>
                </a:solidFill>
                <a:latin typeface="Calibri"/>
                <a:ea typeface="Meiryo" panose="020B0604030504040204" pitchFamily="34" charset="-128"/>
              </a:rPr>
              <a:t>:</a:t>
            </a:r>
          </a:p>
          <a:p>
            <a:pPr marL="0" algn="l" defTabSz="914400">
              <a:buNone/>
            </a:pPr>
            <a:endParaRPr lang="ja-JP" altLang="en-US" dirty="0">
              <a:ea typeface="Meiryo" panose="020B0604030504040204" pitchFamily="34" charset="-128"/>
            </a:endParaRPr>
          </a:p>
          <a:p>
            <a:pPr marL="0" marR="0" indent="0" algn="l" defTabSz="914400">
              <a:lnSpc>
                <a:spcPct val="100000"/>
              </a:lnSpc>
              <a:spcBef>
                <a:spcPts val="0"/>
              </a:spcBef>
              <a:spcAft>
                <a:spcPts val="0"/>
              </a:spcAft>
              <a:buNone/>
            </a:pPr>
            <a:r>
              <a:rPr lang="ja-JP" altLang="en-US" sz="1200" b="0" i="0" dirty="0">
                <a:solidFill>
                  <a:schemeClr val="tx1"/>
                </a:solidFill>
                <a:effectLst/>
                <a:latin typeface="Calibri"/>
                <a:ea typeface="Meiryo" panose="020B0604030504040204" pitchFamily="34" charset="-128"/>
              </a:rPr>
              <a:t>この画像を差し替える場合は、以下の条件を満たす画像を使用してください。</a:t>
            </a:r>
            <a:r>
              <a:rPr lang="ja-JP" altLang="en-US" dirty="0">
                <a:ea typeface="Meiryo" panose="020B0604030504040204" pitchFamily="34" charset="-128"/>
              </a:rPr>
              <a:t> </a:t>
            </a:r>
          </a:p>
          <a:p>
            <a:pPr marL="630936" lvl="1" indent="-173736" algn="l" defTabSz="914400">
              <a:buClr>
                <a:schemeClr val="tx1"/>
              </a:buClr>
              <a:buFont typeface="Arial"/>
              <a:buChar char="•"/>
            </a:pPr>
            <a:r>
              <a:rPr lang="ja-JP" altLang="en-US" sz="1200" b="0" i="0" dirty="0">
                <a:solidFill>
                  <a:schemeClr val="tx1"/>
                </a:solidFill>
                <a:latin typeface="Calibri"/>
                <a:ea typeface="Meiryo" panose="020B0604030504040204" pitchFamily="34" charset="-128"/>
              </a:rPr>
              <a:t>コンピューターやタブレットを見ながら共同作業する若者のグループ</a:t>
            </a:r>
          </a:p>
        </p:txBody>
      </p:sp>
      <p:sp>
        <p:nvSpPr>
          <p:cNvPr id="4" name="Slide Number Placeholder 3"/>
          <p:cNvSpPr>
            <a:spLocks noGrp="1"/>
          </p:cNvSpPr>
          <p:nvPr>
            <p:ph type="sldNum" sz="quarter" idx="10"/>
          </p:nvPr>
        </p:nvSpPr>
        <p:spPr/>
        <p:txBody>
          <a:bodyPr/>
          <a:lstStyle/>
          <a:p>
            <a:pPr algn="r" defTabSz="713232">
              <a:buNone/>
            </a:pPr>
            <a:fld id="{88F0EC2C-E6BA-F248-9EDA-113245C923E1}" type="slidenum">
              <a:rPr lang="en-US" altLang="ja-JP" sz="1200" b="0" i="0" smtClean="0">
                <a:latin typeface="Calibri"/>
                <a:ea typeface="Meiryo" panose="020B0604030504040204" pitchFamily="34" charset="-128"/>
                <a:cs typeface="+mn-cs"/>
              </a:rPr>
              <a:t>12</a:t>
            </a:fld>
            <a:endParaRPr lang="ja-JP" altLang="en-US" sz="1200" b="0" i="0" dirty="0">
              <a:latin typeface="Calibri"/>
              <a:ea typeface="Meiryo" panose="020B0604030504040204" pitchFamily="34" charset="-128"/>
              <a:cs typeface="+mn-cs"/>
            </a:endParaRPr>
          </a:p>
        </p:txBody>
      </p:sp>
    </p:spTree>
    <p:extLst>
      <p:ext uri="{BB962C8B-B14F-4D97-AF65-F5344CB8AC3E}">
        <p14:creationId xmlns:p14="http://schemas.microsoft.com/office/powerpoint/2010/main" val="3307805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l" defTabSz="914400">
              <a:buNone/>
            </a:pPr>
            <a:r>
              <a:rPr lang="ja-JP" altLang="en-US" sz="1200" b="1" i="0" u="sng" dirty="0">
                <a:solidFill>
                  <a:schemeClr val="tx1"/>
                </a:solidFill>
                <a:latin typeface="Calibri"/>
                <a:ea typeface="Meiryo" panose="020B0604030504040204" pitchFamily="34" charset="-128"/>
              </a:rPr>
              <a:t>スクリプトの例</a:t>
            </a:r>
            <a:r>
              <a:rPr lang="en-US" altLang="ja-JP" sz="1200" b="1" i="0" u="sng" dirty="0">
                <a:solidFill>
                  <a:schemeClr val="tx1"/>
                </a:solidFill>
                <a:latin typeface="Calibri"/>
                <a:ea typeface="Meiryo" panose="020B0604030504040204" pitchFamily="34" charset="-128"/>
              </a:rPr>
              <a:t>:</a:t>
            </a:r>
          </a:p>
          <a:p>
            <a:pPr marL="0" algn="l" defTabSz="914400">
              <a:buNone/>
            </a:pPr>
            <a:endParaRPr lang="ja-JP" altLang="en-US" dirty="0">
              <a:ea typeface="Meiryo" panose="020B0604030504040204" pitchFamily="34" charset="-128"/>
            </a:endParaRPr>
          </a:p>
          <a:p>
            <a:pPr marL="0" marR="0" indent="0" algn="l" defTabSz="914400">
              <a:lnSpc>
                <a:spcPct val="100000"/>
              </a:lnSpc>
              <a:spcBef>
                <a:spcPts val="0"/>
              </a:spcBef>
              <a:spcAft>
                <a:spcPts val="0"/>
              </a:spcAft>
              <a:buNone/>
            </a:pPr>
            <a:r>
              <a:rPr lang="ja-JP" altLang="en-US" sz="1200" b="0" i="0" dirty="0">
                <a:solidFill>
                  <a:schemeClr val="tx1"/>
                </a:solidFill>
                <a:effectLst/>
                <a:latin typeface="Calibri"/>
                <a:ea typeface="Meiryo" panose="020B0604030504040204" pitchFamily="34" charset="-128"/>
              </a:rPr>
              <a:t>「あなたの創造性とコンピューターの能力を結集して胸躍る楽しい物を作ることができます。」</a:t>
            </a:r>
          </a:p>
          <a:p>
            <a:pPr marL="0" marR="0" indent="0" algn="l" defTabSz="914400">
              <a:lnSpc>
                <a:spcPct val="100000"/>
              </a:lnSpc>
              <a:spcBef>
                <a:spcPts val="0"/>
              </a:spcBef>
              <a:spcAft>
                <a:spcPts val="0"/>
              </a:spcAft>
              <a:buNone/>
            </a:pPr>
            <a:endParaRPr lang="ja-JP" altLang="en-US" sz="1200" dirty="0">
              <a:solidFill>
                <a:schemeClr val="tx1"/>
              </a:solidFill>
              <a:latin typeface="+mn-lt"/>
              <a:ea typeface="Meiryo" panose="020B0604030504040204" pitchFamily="34" charset="-128"/>
              <a:cs typeface="+mn-cs"/>
            </a:endParaRPr>
          </a:p>
          <a:p>
            <a:pPr marL="0" marR="0" indent="0" algn="l" defTabSz="914400">
              <a:lnSpc>
                <a:spcPct val="100000"/>
              </a:lnSpc>
              <a:spcBef>
                <a:spcPts val="0"/>
              </a:spcBef>
              <a:spcAft>
                <a:spcPts val="0"/>
              </a:spcAft>
              <a:buNone/>
            </a:pPr>
            <a:r>
              <a:rPr lang="ja-JP" altLang="en-US" sz="1200" b="1" i="0" u="sng" dirty="0">
                <a:solidFill>
                  <a:schemeClr val="tx1"/>
                </a:solidFill>
                <a:latin typeface="Calibri"/>
                <a:ea typeface="Meiryo" panose="020B0604030504040204" pitchFamily="34" charset="-128"/>
              </a:rPr>
              <a:t>スライドの目標</a:t>
            </a:r>
            <a:r>
              <a:rPr lang="en-US" altLang="ja-JP" sz="1200" b="1" i="0" u="sng" dirty="0">
                <a:solidFill>
                  <a:schemeClr val="tx1"/>
                </a:solidFill>
                <a:latin typeface="Calibri"/>
                <a:ea typeface="Meiryo" panose="020B0604030504040204" pitchFamily="34" charset="-128"/>
              </a:rPr>
              <a:t>:</a:t>
            </a:r>
          </a:p>
          <a:p>
            <a:pPr marL="0" marR="0" indent="0" algn="l" defTabSz="914400">
              <a:lnSpc>
                <a:spcPct val="100000"/>
              </a:lnSpc>
              <a:spcBef>
                <a:spcPts val="0"/>
              </a:spcBef>
              <a:spcAft>
                <a:spcPts val="0"/>
              </a:spcAft>
              <a:buNone/>
            </a:pPr>
            <a:endParaRPr lang="ja-JP" altLang="en-US" dirty="0">
              <a:ea typeface="Meiryo" panose="020B0604030504040204" pitchFamily="34" charset="-128"/>
            </a:endParaRPr>
          </a:p>
          <a:p>
            <a:pPr marL="0" marR="0" indent="0" algn="l" defTabSz="914400">
              <a:lnSpc>
                <a:spcPct val="100000"/>
              </a:lnSpc>
              <a:spcBef>
                <a:spcPts val="0"/>
              </a:spcBef>
              <a:spcAft>
                <a:spcPts val="0"/>
              </a:spcAft>
              <a:buNone/>
            </a:pPr>
            <a:r>
              <a:rPr lang="ja-JP" altLang="en-US" sz="1200" b="0" i="0" u="none" dirty="0">
                <a:solidFill>
                  <a:schemeClr val="tx1"/>
                </a:solidFill>
                <a:latin typeface="Calibri"/>
                <a:ea typeface="Meiryo" panose="020B0604030504040204" pitchFamily="34" charset="-128"/>
              </a:rPr>
              <a:t>引き続き、コーディングと結びつけることが可能なものについて若者の思考を広げること。 </a:t>
            </a:r>
          </a:p>
          <a:p>
            <a:pPr marL="0" algn="l" defTabSz="914400">
              <a:buNone/>
            </a:pPr>
            <a:endParaRPr lang="ja-JP" altLang="en-US" dirty="0">
              <a:ea typeface="Meiryo" panose="020B0604030504040204" pitchFamily="34" charset="-128"/>
            </a:endParaRPr>
          </a:p>
          <a:p>
            <a:pPr marL="0" algn="l" defTabSz="914400">
              <a:buNone/>
            </a:pPr>
            <a:r>
              <a:rPr lang="ja-JP" altLang="en-US" sz="1200" b="1" i="0" u="sng" dirty="0">
                <a:solidFill>
                  <a:schemeClr val="tx1"/>
                </a:solidFill>
                <a:latin typeface="Calibri"/>
                <a:ea typeface="Meiryo" panose="020B0604030504040204" pitchFamily="34" charset="-128"/>
              </a:rPr>
              <a:t>このスライドの画像について</a:t>
            </a:r>
            <a:r>
              <a:rPr lang="en-US" altLang="ja-JP" sz="1200" b="1" i="0" u="sng" dirty="0">
                <a:solidFill>
                  <a:schemeClr val="tx1"/>
                </a:solidFill>
                <a:latin typeface="Calibri"/>
                <a:ea typeface="Meiryo" panose="020B0604030504040204" pitchFamily="34" charset="-128"/>
              </a:rPr>
              <a:t>:</a:t>
            </a:r>
          </a:p>
          <a:p>
            <a:pPr marL="0" algn="l" defTabSz="914400">
              <a:buNone/>
            </a:pPr>
            <a:endParaRPr lang="ja-JP" altLang="en-US" sz="1200" dirty="0">
              <a:solidFill>
                <a:schemeClr val="tx1"/>
              </a:solidFill>
              <a:latin typeface="+mn-lt"/>
              <a:ea typeface="Meiryo" panose="020B0604030504040204" pitchFamily="34" charset="-128"/>
              <a:cs typeface="+mn-cs"/>
            </a:endParaRPr>
          </a:p>
          <a:p>
            <a:pPr marL="0" marR="0" indent="0" algn="l" defTabSz="914400">
              <a:lnSpc>
                <a:spcPct val="100000"/>
              </a:lnSpc>
              <a:spcBef>
                <a:spcPts val="0"/>
              </a:spcBef>
              <a:spcAft>
                <a:spcPts val="0"/>
              </a:spcAft>
              <a:buNone/>
            </a:pPr>
            <a:r>
              <a:rPr lang="ja-JP" altLang="en-US" sz="1200" b="0" i="0" dirty="0">
                <a:solidFill>
                  <a:schemeClr val="tx1"/>
                </a:solidFill>
                <a:effectLst/>
                <a:latin typeface="Calibri"/>
                <a:ea typeface="Meiryo" panose="020B0604030504040204" pitchFamily="34" charset="-128"/>
              </a:rPr>
              <a:t>この画像を差し替える場合は、以下の条件を満たす画像を使用してください。</a:t>
            </a:r>
            <a:r>
              <a:rPr lang="ja-JP" altLang="en-US" dirty="0">
                <a:ea typeface="Meiryo" panose="020B0604030504040204" pitchFamily="34" charset="-128"/>
              </a:rPr>
              <a:t> </a:t>
            </a:r>
          </a:p>
          <a:p>
            <a:pPr marL="630936" marR="0" lvl="1" indent="-173736" algn="l" defTabSz="914400">
              <a:lnSpc>
                <a:spcPct val="100000"/>
              </a:lnSpc>
              <a:spcBef>
                <a:spcPts val="0"/>
              </a:spcBef>
              <a:spcAft>
                <a:spcPts val="0"/>
              </a:spcAft>
              <a:buClr>
                <a:schemeClr val="tx1"/>
              </a:buClr>
              <a:buFont typeface="Arial"/>
              <a:buChar char="•"/>
            </a:pPr>
            <a:r>
              <a:rPr lang="ja-JP" altLang="en-US" sz="1200" b="0" i="0" dirty="0">
                <a:solidFill>
                  <a:schemeClr val="tx1"/>
                </a:solidFill>
                <a:effectLst/>
                <a:latin typeface="Calibri"/>
                <a:ea typeface="Meiryo" panose="020B0604030504040204" pitchFamily="34" charset="-128"/>
              </a:rPr>
              <a:t>音楽や視覚芸術のように、普段はコーディングを連想させない芸術形態</a:t>
            </a:r>
          </a:p>
          <a:p>
            <a:pPr marL="0" algn="l" defTabSz="914400">
              <a:buNone/>
            </a:pPr>
            <a:endParaRPr lang="ja-JP" altLang="en-US" dirty="0">
              <a:ea typeface="Meiryo" panose="020B0604030504040204" pitchFamily="34" charset="-128"/>
            </a:endParaRPr>
          </a:p>
        </p:txBody>
      </p:sp>
      <p:sp>
        <p:nvSpPr>
          <p:cNvPr id="4" name="Slide Number Placeholder 3"/>
          <p:cNvSpPr>
            <a:spLocks noGrp="1"/>
          </p:cNvSpPr>
          <p:nvPr>
            <p:ph type="sldNum" sz="quarter" idx="10"/>
          </p:nvPr>
        </p:nvSpPr>
        <p:spPr/>
        <p:txBody>
          <a:bodyPr/>
          <a:lstStyle/>
          <a:p>
            <a:pPr algn="r" defTabSz="713232">
              <a:buNone/>
            </a:pPr>
            <a:fld id="{88F0EC2C-E6BA-F248-9EDA-113245C923E1}" type="slidenum">
              <a:rPr lang="en-US" altLang="ja-JP" sz="1200" b="0" i="0" smtClean="0">
                <a:latin typeface="Calibri"/>
                <a:ea typeface="Meiryo" panose="020B0604030504040204" pitchFamily="34" charset="-128"/>
                <a:cs typeface="+mn-cs"/>
              </a:rPr>
              <a:t>13</a:t>
            </a:fld>
            <a:endParaRPr lang="ja-JP" altLang="en-US" sz="1200" b="0" i="0" dirty="0">
              <a:latin typeface="Calibri"/>
              <a:ea typeface="Meiryo" panose="020B0604030504040204" pitchFamily="34" charset="-128"/>
              <a:cs typeface="+mn-cs"/>
            </a:endParaRPr>
          </a:p>
        </p:txBody>
      </p:sp>
    </p:spTree>
    <p:extLst>
      <p:ext uri="{BB962C8B-B14F-4D97-AF65-F5344CB8AC3E}">
        <p14:creationId xmlns:p14="http://schemas.microsoft.com/office/powerpoint/2010/main" val="319927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l" defTabSz="914400">
              <a:buNone/>
            </a:pPr>
            <a:r>
              <a:rPr lang="ja-JP" altLang="en-US" sz="1200" b="1" i="0" u="sng" dirty="0">
                <a:solidFill>
                  <a:schemeClr val="tx1"/>
                </a:solidFill>
                <a:latin typeface="Calibri"/>
                <a:ea typeface="Meiryo" panose="020B0604030504040204" pitchFamily="34" charset="-128"/>
              </a:rPr>
              <a:t>スクリプトの例</a:t>
            </a:r>
            <a:r>
              <a:rPr lang="en-US" altLang="ja-JP" sz="1200" b="1" i="0" u="sng" dirty="0">
                <a:solidFill>
                  <a:schemeClr val="tx1"/>
                </a:solidFill>
                <a:latin typeface="Calibri"/>
                <a:ea typeface="Meiryo" panose="020B0604030504040204" pitchFamily="34" charset="-128"/>
              </a:rPr>
              <a:t>:</a:t>
            </a:r>
          </a:p>
          <a:p>
            <a:pPr marL="0" algn="l" defTabSz="914400">
              <a:buNone/>
            </a:pPr>
            <a:endParaRPr lang="ja-JP" altLang="en-US" dirty="0">
              <a:ea typeface="Meiryo" panose="020B0604030504040204" pitchFamily="34" charset="-128"/>
            </a:endParaRPr>
          </a:p>
          <a:p>
            <a:pPr marL="0" algn="l" defTabSz="914400">
              <a:buNone/>
            </a:pPr>
            <a:r>
              <a:rPr lang="ja-JP" altLang="en-US" sz="1200" b="0" i="0" u="none" dirty="0">
                <a:solidFill>
                  <a:schemeClr val="tx1"/>
                </a:solidFill>
                <a:latin typeface="Calibri"/>
                <a:ea typeface="Meiryo" panose="020B0604030504040204" pitchFamily="34" charset="-128"/>
              </a:rPr>
              <a:t>「また、一緒に働いて新しい物を作ることです。」</a:t>
            </a:r>
          </a:p>
          <a:p>
            <a:pPr marL="0" algn="l" defTabSz="914400">
              <a:buNone/>
            </a:pPr>
            <a:endParaRPr lang="ja-JP" altLang="en-US" dirty="0">
              <a:ea typeface="Meiryo" panose="020B0604030504040204" pitchFamily="34" charset="-128"/>
            </a:endParaRPr>
          </a:p>
          <a:p>
            <a:pPr marL="0" marR="0" indent="0" algn="l" defTabSz="914400">
              <a:lnSpc>
                <a:spcPct val="100000"/>
              </a:lnSpc>
              <a:spcBef>
                <a:spcPts val="0"/>
              </a:spcBef>
              <a:spcAft>
                <a:spcPts val="0"/>
              </a:spcAft>
              <a:buNone/>
            </a:pPr>
            <a:r>
              <a:rPr lang="ja-JP" altLang="en-US" sz="1200" b="1" i="0" u="sng" dirty="0">
                <a:solidFill>
                  <a:schemeClr val="tx1"/>
                </a:solidFill>
                <a:latin typeface="Calibri"/>
                <a:ea typeface="Meiryo" panose="020B0604030504040204" pitchFamily="34" charset="-128"/>
              </a:rPr>
              <a:t>スライドの目標</a:t>
            </a:r>
            <a:r>
              <a:rPr lang="en-US" altLang="ja-JP" sz="1200" b="1" i="0" u="sng" dirty="0">
                <a:solidFill>
                  <a:schemeClr val="tx1"/>
                </a:solidFill>
                <a:latin typeface="Calibri"/>
                <a:ea typeface="Meiryo" panose="020B0604030504040204" pitchFamily="34" charset="-128"/>
              </a:rPr>
              <a:t>:</a:t>
            </a:r>
          </a:p>
          <a:p>
            <a:pPr marL="0" marR="0" indent="0" algn="l" defTabSz="914400">
              <a:lnSpc>
                <a:spcPct val="100000"/>
              </a:lnSpc>
              <a:spcBef>
                <a:spcPts val="0"/>
              </a:spcBef>
              <a:spcAft>
                <a:spcPts val="0"/>
              </a:spcAft>
              <a:buNone/>
            </a:pPr>
            <a:endParaRPr lang="ja-JP" altLang="en-US" dirty="0">
              <a:ea typeface="Meiryo" panose="020B0604030504040204" pitchFamily="34" charset="-128"/>
            </a:endParaRP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b="0" u="none" dirty="0">
                <a:ea typeface="Meiryo" panose="020B0604030504040204" pitchFamily="34" charset="-128"/>
              </a:rPr>
              <a:t>完全にひとりで行うなど、コーディングに関する誤解を解きます。</a:t>
            </a:r>
            <a:r>
              <a:rPr lang="ja-JP" altLang="en-US" dirty="0">
                <a:ea typeface="Meiryo" panose="020B0604030504040204" pitchFamily="34" charset="-128"/>
              </a:rPr>
              <a:t>コーディングは誰にでもでき、取っつきやすく、楽しいものです。 </a:t>
            </a:r>
            <a:endParaRPr lang="ja-JP" altLang="en-US" b="0" u="none" dirty="0">
              <a:ea typeface="Meiryo" panose="020B0604030504040204" pitchFamily="34" charset="-128"/>
            </a:endParaRPr>
          </a:p>
          <a:p>
            <a:pPr marL="0" algn="l" defTabSz="914400">
              <a:buNone/>
            </a:pPr>
            <a:endParaRPr lang="ja-JP" altLang="en-US" dirty="0">
              <a:ea typeface="Meiryo" panose="020B0604030504040204" pitchFamily="34" charset="-128"/>
            </a:endParaRPr>
          </a:p>
          <a:p>
            <a:pPr marL="0" algn="l" defTabSz="914400">
              <a:buNone/>
            </a:pPr>
            <a:r>
              <a:rPr lang="ja-JP" altLang="en-US" sz="1200" b="1" i="0" u="sng" dirty="0">
                <a:solidFill>
                  <a:schemeClr val="tx1"/>
                </a:solidFill>
                <a:latin typeface="Calibri"/>
                <a:ea typeface="Meiryo" panose="020B0604030504040204" pitchFamily="34" charset="-128"/>
              </a:rPr>
              <a:t>このスライドの画像について</a:t>
            </a:r>
            <a:r>
              <a:rPr lang="en-US" altLang="ja-JP" sz="1200" b="1" i="0" u="sng" dirty="0">
                <a:solidFill>
                  <a:schemeClr val="tx1"/>
                </a:solidFill>
                <a:latin typeface="Calibri"/>
                <a:ea typeface="Meiryo" panose="020B0604030504040204" pitchFamily="34" charset="-128"/>
              </a:rPr>
              <a:t>:</a:t>
            </a:r>
          </a:p>
          <a:p>
            <a:pPr marL="0" marR="0" indent="0" algn="l" defTabSz="914400">
              <a:lnSpc>
                <a:spcPct val="100000"/>
              </a:lnSpc>
              <a:spcBef>
                <a:spcPts val="0"/>
              </a:spcBef>
              <a:spcAft>
                <a:spcPts val="0"/>
              </a:spcAft>
              <a:buNone/>
            </a:pPr>
            <a:endParaRPr lang="ja-JP" altLang="en-US" sz="1200" dirty="0">
              <a:solidFill>
                <a:schemeClr val="tx1"/>
              </a:solidFill>
              <a:latin typeface="+mn-lt"/>
              <a:ea typeface="Meiryo" panose="020B0604030504040204" pitchFamily="34" charset="-128"/>
              <a:cs typeface="+mn-cs"/>
            </a:endParaRPr>
          </a:p>
          <a:p>
            <a:pPr marL="0" marR="0" indent="0" algn="l" defTabSz="914400">
              <a:lnSpc>
                <a:spcPct val="100000"/>
              </a:lnSpc>
              <a:spcBef>
                <a:spcPts val="0"/>
              </a:spcBef>
              <a:spcAft>
                <a:spcPts val="0"/>
              </a:spcAft>
              <a:buNone/>
            </a:pPr>
            <a:r>
              <a:rPr lang="ja-JP" altLang="en-US" sz="1200" b="0" i="0" dirty="0">
                <a:solidFill>
                  <a:schemeClr val="tx1"/>
                </a:solidFill>
                <a:effectLst/>
                <a:latin typeface="Calibri"/>
                <a:ea typeface="Meiryo" panose="020B0604030504040204" pitchFamily="34" charset="-128"/>
              </a:rPr>
              <a:t>この画像を差し替える場合は、以下の条件を満たす画像を使用してください。</a:t>
            </a:r>
            <a:r>
              <a:rPr lang="ja-JP" altLang="en-US" dirty="0">
                <a:ea typeface="Meiryo" panose="020B0604030504040204" pitchFamily="34" charset="-128"/>
              </a:rPr>
              <a:t> </a:t>
            </a:r>
          </a:p>
          <a:p>
            <a:pPr marL="630936" marR="0" lvl="1" indent="-173736" algn="l" defTabSz="914400">
              <a:lnSpc>
                <a:spcPct val="100000"/>
              </a:lnSpc>
              <a:spcBef>
                <a:spcPts val="0"/>
              </a:spcBef>
              <a:spcAft>
                <a:spcPts val="0"/>
              </a:spcAft>
              <a:buClr>
                <a:schemeClr val="tx1"/>
              </a:buClr>
              <a:buFont typeface="Arial"/>
              <a:buChar char="•"/>
            </a:pPr>
            <a:r>
              <a:rPr lang="ja-JP" altLang="en-US" sz="1200" b="0" i="0" dirty="0">
                <a:solidFill>
                  <a:schemeClr val="tx1"/>
                </a:solidFill>
                <a:effectLst/>
                <a:latin typeface="Calibri"/>
                <a:ea typeface="Meiryo" panose="020B0604030504040204" pitchFamily="34" charset="-128"/>
              </a:rPr>
              <a:t>楽しみながら一緒に作業する若者のグループ</a:t>
            </a:r>
            <a:endParaRPr lang="ja-JP" altLang="en-US" sz="1200" b="0" i="0" dirty="0">
              <a:solidFill>
                <a:schemeClr val="tx1"/>
              </a:solidFill>
              <a:effectLst/>
              <a:latin typeface="Calibri"/>
              <a:ea typeface="Meiryo" panose="020B0604030504040204" pitchFamily="34" charset="-128"/>
              <a:cs typeface="+mn-cs"/>
            </a:endParaRPr>
          </a:p>
          <a:p>
            <a:pPr marL="0" algn="l" defTabSz="914400">
              <a:buNone/>
            </a:pPr>
            <a:endParaRPr lang="ja-JP" altLang="en-US" dirty="0">
              <a:ea typeface="Meiryo" panose="020B0604030504040204" pitchFamily="34" charset="-128"/>
            </a:endParaRPr>
          </a:p>
        </p:txBody>
      </p:sp>
      <p:sp>
        <p:nvSpPr>
          <p:cNvPr id="4" name="Slide Number Placeholder 3"/>
          <p:cNvSpPr>
            <a:spLocks noGrp="1"/>
          </p:cNvSpPr>
          <p:nvPr>
            <p:ph type="sldNum" sz="quarter" idx="10"/>
          </p:nvPr>
        </p:nvSpPr>
        <p:spPr/>
        <p:txBody>
          <a:bodyPr/>
          <a:lstStyle/>
          <a:p>
            <a:pPr algn="r" defTabSz="713232">
              <a:buNone/>
            </a:pPr>
            <a:fld id="{88F0EC2C-E6BA-F248-9EDA-113245C923E1}" type="slidenum">
              <a:rPr lang="en-US" altLang="ja-JP" sz="1200" b="0" i="0" smtClean="0">
                <a:latin typeface="Calibri"/>
                <a:ea typeface="Meiryo" panose="020B0604030504040204" pitchFamily="34" charset="-128"/>
                <a:cs typeface="+mn-cs"/>
              </a:rPr>
              <a:t>14</a:t>
            </a:fld>
            <a:endParaRPr lang="ja-JP" altLang="en-US" sz="1200" b="0" i="0" dirty="0">
              <a:latin typeface="Calibri"/>
              <a:ea typeface="Meiryo" panose="020B0604030504040204" pitchFamily="34" charset="-128"/>
              <a:cs typeface="+mn-cs"/>
            </a:endParaRPr>
          </a:p>
        </p:txBody>
      </p:sp>
    </p:spTree>
    <p:extLst>
      <p:ext uri="{BB962C8B-B14F-4D97-AF65-F5344CB8AC3E}">
        <p14:creationId xmlns:p14="http://schemas.microsoft.com/office/powerpoint/2010/main" val="36556482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l" defTabSz="914400">
              <a:buNone/>
            </a:pPr>
            <a:r>
              <a:rPr lang="ja-JP" altLang="en-US" sz="1200" b="1" i="0" u="sng" dirty="0">
                <a:solidFill>
                  <a:schemeClr val="tx1"/>
                </a:solidFill>
                <a:latin typeface="Calibri"/>
                <a:ea typeface="Meiryo" panose="020B0604030504040204" pitchFamily="34" charset="-128"/>
              </a:rPr>
              <a:t>スクリプトの例</a:t>
            </a:r>
            <a:r>
              <a:rPr lang="en-US" altLang="ja-JP" sz="1200" b="1" i="0" u="sng" dirty="0">
                <a:solidFill>
                  <a:schemeClr val="tx1"/>
                </a:solidFill>
                <a:latin typeface="Calibri"/>
                <a:ea typeface="Meiryo" panose="020B0604030504040204" pitchFamily="34" charset="-128"/>
              </a:rPr>
              <a:t>:</a:t>
            </a:r>
          </a:p>
          <a:p>
            <a:pPr marL="0" algn="l" defTabSz="914400">
              <a:buNone/>
            </a:pPr>
            <a:endParaRPr lang="ja-JP" altLang="en-US" dirty="0">
              <a:ea typeface="Meiryo" panose="020B0604030504040204" pitchFamily="34" charset="-128"/>
            </a:endParaRPr>
          </a:p>
          <a:p>
            <a:pPr marL="0" algn="l" defTabSz="914400">
              <a:buNone/>
            </a:pPr>
            <a:r>
              <a:rPr lang="ja-JP" altLang="en-US" sz="1200" b="0" i="0" dirty="0">
                <a:solidFill>
                  <a:schemeClr val="tx1"/>
                </a:solidFill>
                <a:effectLst/>
                <a:latin typeface="Calibri"/>
                <a:ea typeface="Meiryo" panose="020B0604030504040204" pitchFamily="34" charset="-128"/>
              </a:rPr>
              <a:t>「友人と一緒に何がしたいですか</a:t>
            </a:r>
            <a:r>
              <a:rPr lang="en-US" altLang="ja-JP" sz="1200" b="0" i="0" dirty="0">
                <a:solidFill>
                  <a:schemeClr val="tx1"/>
                </a:solidFill>
                <a:effectLst/>
                <a:latin typeface="Calibri"/>
                <a:ea typeface="Meiryo" panose="020B0604030504040204" pitchFamily="34" charset="-128"/>
              </a:rPr>
              <a:t>?</a:t>
            </a:r>
            <a:r>
              <a:rPr lang="ja-JP" altLang="en-US" dirty="0">
                <a:ea typeface="Meiryo" panose="020B0604030504040204" pitchFamily="34" charset="-128"/>
              </a:rPr>
              <a:t> </a:t>
            </a:r>
            <a:r>
              <a:rPr lang="ja-JP" altLang="en-US" sz="1200" b="0" i="0" dirty="0">
                <a:solidFill>
                  <a:schemeClr val="tx1"/>
                </a:solidFill>
                <a:effectLst/>
                <a:latin typeface="Calibri"/>
                <a:ea typeface="Meiryo" panose="020B0604030504040204" pitchFamily="34" charset="-128"/>
              </a:rPr>
              <a:t>ボランティア、スポーツ、ファッション、ビデオ</a:t>
            </a:r>
            <a:r>
              <a:rPr lang="ja-JP" altLang="en-US" dirty="0">
                <a:ea typeface="Meiryo" panose="020B0604030504040204" pitchFamily="34" charset="-128"/>
              </a:rPr>
              <a:t> </a:t>
            </a:r>
            <a:r>
              <a:rPr lang="ja-JP" altLang="en-US" sz="1200" b="0" i="0" dirty="0">
                <a:solidFill>
                  <a:schemeClr val="tx1"/>
                </a:solidFill>
                <a:effectLst/>
                <a:latin typeface="Calibri"/>
                <a:ea typeface="Meiryo" panose="020B0604030504040204" pitchFamily="34" charset="-128"/>
              </a:rPr>
              <a:t>ゲームなど、さまざまなことが思い浮かぶでしょう。」</a:t>
            </a:r>
          </a:p>
          <a:p>
            <a:pPr marL="0" algn="l" defTabSz="914400">
              <a:buNone/>
            </a:pPr>
            <a:endParaRPr lang="ja-JP" altLang="en-US" dirty="0">
              <a:ea typeface="Meiryo" panose="020B0604030504040204" pitchFamily="34" charset="-128"/>
            </a:endParaRPr>
          </a:p>
          <a:p>
            <a:pPr marL="0" algn="l" defTabSz="914400">
              <a:buNone/>
            </a:pPr>
            <a:r>
              <a:rPr lang="ja-JP" altLang="en-US" sz="1200" b="1" i="0" u="sng" dirty="0">
                <a:solidFill>
                  <a:schemeClr val="tx1"/>
                </a:solidFill>
                <a:latin typeface="Calibri"/>
                <a:ea typeface="Meiryo" panose="020B0604030504040204" pitchFamily="34" charset="-128"/>
              </a:rPr>
              <a:t>スライドの目標</a:t>
            </a:r>
            <a:r>
              <a:rPr lang="en-US" altLang="ja-JP" sz="1200" b="1" i="0" u="sng" dirty="0">
                <a:solidFill>
                  <a:schemeClr val="tx1"/>
                </a:solidFill>
                <a:latin typeface="Calibri"/>
                <a:ea typeface="Meiryo" panose="020B0604030504040204" pitchFamily="34" charset="-128"/>
              </a:rPr>
              <a:t>:</a:t>
            </a:r>
          </a:p>
          <a:p>
            <a:pPr marL="0" algn="l" defTabSz="914400">
              <a:buNone/>
            </a:pPr>
            <a:endParaRPr lang="ja-JP" altLang="en-US" dirty="0">
              <a:ea typeface="Meiryo" panose="020B0604030504040204" pitchFamily="34" charset="-128"/>
            </a:endParaRPr>
          </a:p>
          <a:p>
            <a:pPr marL="0" algn="l" defTabSz="914400">
              <a:buNone/>
            </a:pPr>
            <a:r>
              <a:rPr lang="ja-JP" altLang="en-US" sz="1200" b="0" i="0" dirty="0">
                <a:solidFill>
                  <a:schemeClr val="tx1"/>
                </a:solidFill>
                <a:effectLst/>
                <a:latin typeface="Calibri"/>
                <a:ea typeface="Meiryo" panose="020B0604030504040204" pitchFamily="34" charset="-128"/>
              </a:rPr>
              <a:t>コーディングを社会的活動と位置付け、若者にもっと関心を持ってもらうこと。</a:t>
            </a:r>
          </a:p>
          <a:p>
            <a:pPr marL="0" algn="l" defTabSz="914400">
              <a:buNone/>
            </a:pPr>
            <a:endParaRPr lang="ja-JP" altLang="en-US" dirty="0">
              <a:ea typeface="Meiryo" panose="020B0604030504040204" pitchFamily="34" charset="-128"/>
            </a:endParaRPr>
          </a:p>
        </p:txBody>
      </p:sp>
      <p:sp>
        <p:nvSpPr>
          <p:cNvPr id="4" name="Slide Number Placeholder 3"/>
          <p:cNvSpPr>
            <a:spLocks noGrp="1"/>
          </p:cNvSpPr>
          <p:nvPr>
            <p:ph type="sldNum" sz="quarter" idx="10"/>
          </p:nvPr>
        </p:nvSpPr>
        <p:spPr/>
        <p:txBody>
          <a:bodyPr/>
          <a:lstStyle/>
          <a:p>
            <a:pPr algn="r" defTabSz="713232">
              <a:buNone/>
            </a:pPr>
            <a:fld id="{88F0EC2C-E6BA-F248-9EDA-113245C923E1}" type="slidenum">
              <a:rPr lang="en-US" altLang="ja-JP" sz="1200" b="0" i="0" smtClean="0">
                <a:latin typeface="Calibri"/>
                <a:ea typeface="Meiryo" panose="020B0604030504040204" pitchFamily="34" charset="-128"/>
                <a:cs typeface="+mn-cs"/>
              </a:rPr>
              <a:t>15</a:t>
            </a:fld>
            <a:endParaRPr lang="ja-JP" altLang="en-US" sz="1200" b="0" i="0" dirty="0">
              <a:latin typeface="Calibri"/>
              <a:ea typeface="Meiryo" panose="020B0604030504040204" pitchFamily="34" charset="-128"/>
              <a:cs typeface="+mn-cs"/>
            </a:endParaRPr>
          </a:p>
        </p:txBody>
      </p:sp>
    </p:spTree>
    <p:extLst>
      <p:ext uri="{BB962C8B-B14F-4D97-AF65-F5344CB8AC3E}">
        <p14:creationId xmlns:p14="http://schemas.microsoft.com/office/powerpoint/2010/main" val="11884374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l" defTabSz="914400">
              <a:buNone/>
            </a:pPr>
            <a:r>
              <a:rPr lang="ja-JP" altLang="en-US" sz="1200" b="1" i="0" u="sng" dirty="0">
                <a:solidFill>
                  <a:schemeClr val="tx1"/>
                </a:solidFill>
                <a:latin typeface="Calibri"/>
                <a:ea typeface="Meiryo" panose="020B0604030504040204" pitchFamily="34" charset="-128"/>
              </a:rPr>
              <a:t>スクリプトの例</a:t>
            </a:r>
            <a:r>
              <a:rPr lang="en-US" altLang="ja-JP" sz="1200" b="1" i="0" u="sng" dirty="0">
                <a:solidFill>
                  <a:schemeClr val="tx1"/>
                </a:solidFill>
                <a:latin typeface="Calibri"/>
                <a:ea typeface="Meiryo" panose="020B0604030504040204" pitchFamily="34" charset="-128"/>
              </a:rPr>
              <a:t>:</a:t>
            </a:r>
          </a:p>
          <a:p>
            <a:pPr marL="0" algn="l" defTabSz="914400">
              <a:buNone/>
            </a:pPr>
            <a:endParaRPr lang="ja-JP" altLang="en-US" dirty="0">
              <a:ea typeface="Meiryo" panose="020B0604030504040204" pitchFamily="34" charset="-128"/>
            </a:endParaRPr>
          </a:p>
          <a:p>
            <a:pPr marL="0" algn="l" defTabSz="914400">
              <a:buNone/>
            </a:pPr>
            <a:r>
              <a:rPr lang="ja-JP" altLang="en-US" sz="1200" b="0" i="0" u="none" dirty="0">
                <a:solidFill>
                  <a:schemeClr val="tx1"/>
                </a:solidFill>
                <a:latin typeface="Calibri"/>
                <a:ea typeface="Meiryo" panose="020B0604030504040204" pitchFamily="34" charset="-128"/>
              </a:rPr>
              <a:t>「実際に、コーディングは、あなたがやりたいことすべてに活用できます。」</a:t>
            </a:r>
          </a:p>
          <a:p>
            <a:pPr marL="0" algn="l" defTabSz="914400">
              <a:buNone/>
            </a:pPr>
            <a:endParaRPr lang="ja-JP" altLang="en-US" dirty="0">
              <a:ea typeface="Meiryo" panose="020B0604030504040204" pitchFamily="34" charset="-128"/>
            </a:endParaRPr>
          </a:p>
          <a:p>
            <a:pPr marL="0" algn="l" defTabSz="914400">
              <a:buNone/>
            </a:pPr>
            <a:r>
              <a:rPr lang="ja-JP" altLang="en-US" sz="1200" b="0" i="0" u="none" baseline="0" dirty="0">
                <a:solidFill>
                  <a:schemeClr val="tx1"/>
                </a:solidFill>
                <a:latin typeface="Calibri"/>
                <a:ea typeface="Meiryo" panose="020B0604030504040204" pitchFamily="34" charset="-128"/>
              </a:rPr>
              <a:t>*活用例</a:t>
            </a:r>
          </a:p>
          <a:p>
            <a:pPr marL="630936" lvl="1" indent="-173736" algn="l" defTabSz="914400">
              <a:buClr>
                <a:schemeClr val="tx1"/>
              </a:buClr>
              <a:buFont typeface="Arial"/>
              <a:buChar char="•"/>
            </a:pPr>
            <a:r>
              <a:rPr lang="ja-JP" altLang="en-US" sz="1200" b="1" i="0" dirty="0">
                <a:solidFill>
                  <a:schemeClr val="tx1"/>
                </a:solidFill>
                <a:effectLst/>
                <a:latin typeface="Calibri"/>
                <a:ea typeface="Meiryo" panose="020B0604030504040204" pitchFamily="34" charset="-128"/>
              </a:rPr>
              <a:t>ビデオ ゲーム</a:t>
            </a:r>
            <a:r>
              <a:rPr lang="ja-JP" altLang="en-US" sz="1200" b="0" i="0" dirty="0">
                <a:solidFill>
                  <a:schemeClr val="tx1"/>
                </a:solidFill>
                <a:effectLst/>
                <a:latin typeface="Calibri"/>
                <a:ea typeface="Meiryo" panose="020B0604030504040204" pitchFamily="34" charset="-128"/>
              </a:rPr>
              <a:t>が好きな場合、コーディングを使って自分のビデオ ゲームを作ることができます。</a:t>
            </a:r>
          </a:p>
          <a:p>
            <a:pPr marL="630936" lvl="1" indent="-173736" algn="l" defTabSz="914400">
              <a:buClr>
                <a:schemeClr val="tx1"/>
              </a:buClr>
              <a:buFont typeface="Arial"/>
              <a:buChar char="•"/>
            </a:pPr>
            <a:r>
              <a:rPr lang="ja-JP" altLang="en-US" sz="1200" b="1" i="0" dirty="0">
                <a:solidFill>
                  <a:schemeClr val="tx1"/>
                </a:solidFill>
                <a:effectLst/>
                <a:latin typeface="Calibri"/>
                <a:ea typeface="Meiryo" panose="020B0604030504040204" pitchFamily="34" charset="-128"/>
              </a:rPr>
              <a:t>ファッション</a:t>
            </a:r>
            <a:r>
              <a:rPr lang="ja-JP" altLang="en-US" sz="1200" b="0" i="0" dirty="0">
                <a:solidFill>
                  <a:schemeClr val="tx1"/>
                </a:solidFill>
                <a:effectLst/>
                <a:latin typeface="Calibri"/>
                <a:ea typeface="Meiryo" panose="020B0604030504040204" pitchFamily="34" charset="-128"/>
              </a:rPr>
              <a:t>に関心がある場合、自分のブログを作って、自分が思うファッションのお勧めを広く知ってもらうことができます。</a:t>
            </a:r>
          </a:p>
          <a:p>
            <a:pPr marL="630936" marR="0" lvl="1" indent="-173736" algn="l" defTabSz="914400">
              <a:lnSpc>
                <a:spcPct val="100000"/>
              </a:lnSpc>
              <a:spcBef>
                <a:spcPts val="0"/>
              </a:spcBef>
              <a:spcAft>
                <a:spcPts val="0"/>
              </a:spcAft>
              <a:buClr>
                <a:schemeClr val="tx1"/>
              </a:buClr>
              <a:buFont typeface="Arial"/>
              <a:buChar char="•"/>
            </a:pPr>
            <a:r>
              <a:rPr lang="ja-JP" altLang="en-US" sz="1200" b="1" i="0" dirty="0">
                <a:solidFill>
                  <a:schemeClr val="tx1"/>
                </a:solidFill>
                <a:effectLst/>
                <a:latin typeface="Calibri"/>
                <a:ea typeface="Meiryo" panose="020B0604030504040204" pitchFamily="34" charset="-128"/>
              </a:rPr>
              <a:t>文学</a:t>
            </a:r>
            <a:r>
              <a:rPr lang="ja-JP" altLang="en-US" sz="1200" b="0" i="0" dirty="0">
                <a:solidFill>
                  <a:schemeClr val="tx1"/>
                </a:solidFill>
                <a:effectLst/>
                <a:latin typeface="Calibri"/>
                <a:ea typeface="Meiryo" panose="020B0604030504040204" pitchFamily="34" charset="-128"/>
              </a:rPr>
              <a:t>が好きな場合、「必読書」や読んだ感想を毎月共有するサイトを立ち上げることができます。</a:t>
            </a:r>
            <a:r>
              <a:rPr lang="ja-JP" altLang="en-US" dirty="0">
                <a:ea typeface="Meiryo" panose="020B0604030504040204" pitchFamily="34" charset="-128"/>
              </a:rPr>
              <a:t> </a:t>
            </a:r>
          </a:p>
          <a:p>
            <a:pPr marL="0" algn="l" defTabSz="914400">
              <a:buNone/>
            </a:pPr>
            <a:endParaRPr lang="ja-JP" altLang="en-US" dirty="0">
              <a:ea typeface="Meiryo" panose="020B0604030504040204" pitchFamily="34" charset="-128"/>
            </a:endParaRPr>
          </a:p>
          <a:p>
            <a:pPr marL="0" algn="l" defTabSz="914400">
              <a:buNone/>
            </a:pPr>
            <a:r>
              <a:rPr lang="ja-JP" altLang="en-US" sz="1200" b="1" i="0" u="sng" dirty="0">
                <a:solidFill>
                  <a:schemeClr val="tx1"/>
                </a:solidFill>
                <a:latin typeface="Calibri"/>
                <a:ea typeface="Meiryo" panose="020B0604030504040204" pitchFamily="34" charset="-128"/>
              </a:rPr>
              <a:t>スライドの目標</a:t>
            </a:r>
            <a:r>
              <a:rPr lang="en-US" altLang="ja-JP" sz="1200" b="1" i="0" u="sng" dirty="0">
                <a:solidFill>
                  <a:schemeClr val="tx1"/>
                </a:solidFill>
                <a:latin typeface="Calibri"/>
                <a:ea typeface="Meiryo" panose="020B0604030504040204" pitchFamily="34" charset="-128"/>
              </a:rPr>
              <a:t>:</a:t>
            </a:r>
          </a:p>
          <a:p>
            <a:pPr marL="0" marR="0" indent="0" algn="l" defTabSz="914400">
              <a:lnSpc>
                <a:spcPct val="100000"/>
              </a:lnSpc>
              <a:spcBef>
                <a:spcPts val="0"/>
              </a:spcBef>
              <a:spcAft>
                <a:spcPts val="0"/>
              </a:spcAft>
              <a:buNone/>
            </a:pPr>
            <a:endParaRPr lang="ja-JP" altLang="en-US" dirty="0">
              <a:ea typeface="Meiryo" panose="020B0604030504040204" pitchFamily="34" charset="-128"/>
            </a:endParaRPr>
          </a:p>
          <a:p>
            <a:pPr marL="0" marR="0" indent="0" algn="l" defTabSz="914400">
              <a:lnSpc>
                <a:spcPct val="100000"/>
              </a:lnSpc>
              <a:spcBef>
                <a:spcPts val="0"/>
              </a:spcBef>
              <a:spcAft>
                <a:spcPts val="0"/>
              </a:spcAft>
              <a:buNone/>
            </a:pPr>
            <a:r>
              <a:rPr lang="ja-JP" altLang="en-US" sz="1200" b="0" i="0" dirty="0">
                <a:solidFill>
                  <a:schemeClr val="tx1"/>
                </a:solidFill>
                <a:latin typeface="Calibri"/>
                <a:ea typeface="Meiryo" panose="020B0604030504040204" pitchFamily="34" charset="-128"/>
              </a:rPr>
              <a:t>この世代は社会的影響が大切なことを前提とすると、コーディングが人生の何らかの側面に反映され、標準からはずれていないことが重要です。 </a:t>
            </a:r>
          </a:p>
          <a:p>
            <a:pPr marL="0" algn="l" defTabSz="914400">
              <a:buNone/>
            </a:pPr>
            <a:endParaRPr lang="ja-JP" altLang="en-US" dirty="0">
              <a:ea typeface="Meiryo" panose="020B0604030504040204" pitchFamily="34" charset="-128"/>
            </a:endParaRPr>
          </a:p>
          <a:p>
            <a:pPr marL="0" algn="l" defTabSz="914400">
              <a:buNone/>
            </a:pPr>
            <a:r>
              <a:rPr lang="ja-JP" altLang="en-US" sz="1200" b="1" i="0" u="sng" dirty="0">
                <a:solidFill>
                  <a:schemeClr val="tx1"/>
                </a:solidFill>
                <a:latin typeface="Calibri"/>
                <a:ea typeface="Meiryo" panose="020B0604030504040204" pitchFamily="34" charset="-128"/>
              </a:rPr>
              <a:t>このスライドの画像について</a:t>
            </a:r>
            <a:r>
              <a:rPr lang="en-US" altLang="ja-JP" sz="1200" b="1" i="0" u="sng" dirty="0">
                <a:solidFill>
                  <a:schemeClr val="tx1"/>
                </a:solidFill>
                <a:latin typeface="Calibri"/>
                <a:ea typeface="Meiryo" panose="020B0604030504040204" pitchFamily="34" charset="-128"/>
              </a:rPr>
              <a:t>:</a:t>
            </a:r>
          </a:p>
          <a:p>
            <a:pPr marL="0" algn="l" defTabSz="914400">
              <a:buNone/>
            </a:pPr>
            <a:endParaRPr lang="ja-JP" altLang="en-US" sz="1200" dirty="0">
              <a:solidFill>
                <a:schemeClr val="tx1"/>
              </a:solidFill>
              <a:latin typeface="+mn-lt"/>
              <a:ea typeface="Meiryo" panose="020B0604030504040204" pitchFamily="34" charset="-128"/>
              <a:cs typeface="+mn-cs"/>
            </a:endParaRPr>
          </a:p>
          <a:p>
            <a:pPr marL="0" marR="0" indent="0" algn="l" defTabSz="914400">
              <a:lnSpc>
                <a:spcPct val="100000"/>
              </a:lnSpc>
              <a:spcBef>
                <a:spcPts val="0"/>
              </a:spcBef>
              <a:spcAft>
                <a:spcPts val="0"/>
              </a:spcAft>
              <a:buNone/>
            </a:pPr>
            <a:r>
              <a:rPr lang="ja-JP" altLang="en-US" sz="1200" b="0" i="0" dirty="0">
                <a:solidFill>
                  <a:schemeClr val="tx1"/>
                </a:solidFill>
                <a:effectLst/>
                <a:latin typeface="Calibri"/>
                <a:ea typeface="Meiryo" panose="020B0604030504040204" pitchFamily="34" charset="-128"/>
              </a:rPr>
              <a:t>ここでは、コーティングに対する新たな解釈の「ひらめき」の象徴として線香花火の画像を使用しています。</a:t>
            </a:r>
          </a:p>
          <a:p>
            <a:pPr marL="0" marR="0" indent="0" algn="l" defTabSz="914400">
              <a:lnSpc>
                <a:spcPct val="100000"/>
              </a:lnSpc>
              <a:spcBef>
                <a:spcPts val="0"/>
              </a:spcBef>
              <a:spcAft>
                <a:spcPts val="0"/>
              </a:spcAft>
              <a:buNone/>
            </a:pPr>
            <a:endParaRPr lang="ja-JP" altLang="en-US" sz="1200" dirty="0">
              <a:solidFill>
                <a:schemeClr val="tx1"/>
              </a:solidFill>
              <a:latin typeface="+mn-lt"/>
              <a:ea typeface="Meiryo" panose="020B0604030504040204" pitchFamily="34" charset="-128"/>
              <a:cs typeface="+mn-cs"/>
            </a:endParaRPr>
          </a:p>
          <a:p>
            <a:pPr marL="0" marR="0" indent="0" algn="l" defTabSz="914400">
              <a:lnSpc>
                <a:spcPct val="100000"/>
              </a:lnSpc>
              <a:spcBef>
                <a:spcPts val="0"/>
              </a:spcBef>
              <a:spcAft>
                <a:spcPts val="0"/>
              </a:spcAft>
              <a:buNone/>
            </a:pPr>
            <a:r>
              <a:rPr lang="ja-JP" altLang="en-US" sz="1200" b="0" i="0" dirty="0">
                <a:solidFill>
                  <a:schemeClr val="tx1"/>
                </a:solidFill>
                <a:effectLst/>
                <a:latin typeface="Calibri"/>
                <a:ea typeface="Meiryo" panose="020B0604030504040204" pitchFamily="34" charset="-128"/>
              </a:rPr>
              <a:t>この画像を差し替える場合は、以下の条件を満たす画像を使用してください。</a:t>
            </a:r>
            <a:r>
              <a:rPr lang="ja-JP" altLang="en-US" dirty="0">
                <a:ea typeface="Meiryo" panose="020B0604030504040204" pitchFamily="34" charset="-128"/>
              </a:rPr>
              <a:t> </a:t>
            </a:r>
          </a:p>
          <a:p>
            <a:pPr marL="630936" marR="0" lvl="1" indent="-173736" algn="l" defTabSz="914400">
              <a:lnSpc>
                <a:spcPct val="100000"/>
              </a:lnSpc>
              <a:spcBef>
                <a:spcPts val="0"/>
              </a:spcBef>
              <a:spcAft>
                <a:spcPts val="0"/>
              </a:spcAft>
              <a:buClr>
                <a:schemeClr val="tx1"/>
              </a:buClr>
              <a:buFont typeface="Arial"/>
              <a:buChar char="•"/>
            </a:pPr>
            <a:r>
              <a:rPr lang="ja-JP" altLang="en-US" sz="1200" b="0" i="0" dirty="0">
                <a:solidFill>
                  <a:schemeClr val="tx1"/>
                </a:solidFill>
                <a:effectLst/>
                <a:latin typeface="Calibri"/>
                <a:ea typeface="Meiryo" panose="020B0604030504040204" pitchFamily="34" charset="-128"/>
              </a:rPr>
              <a:t>新しいことの始まりや、視野の拡がりを表す画像または写真。</a:t>
            </a:r>
          </a:p>
          <a:p>
            <a:pPr marL="0" marR="0" indent="0" algn="l" defTabSz="914400">
              <a:lnSpc>
                <a:spcPct val="100000"/>
              </a:lnSpc>
              <a:spcBef>
                <a:spcPts val="0"/>
              </a:spcBef>
              <a:spcAft>
                <a:spcPts val="0"/>
              </a:spcAft>
              <a:buNone/>
            </a:pPr>
            <a:endParaRPr lang="ja-JP" altLang="en-US" dirty="0">
              <a:ea typeface="Meiryo" panose="020B0604030504040204" pitchFamily="34" charset="-128"/>
            </a:endParaRPr>
          </a:p>
          <a:p>
            <a:pPr marL="0" algn="l" defTabSz="914400">
              <a:buNone/>
            </a:pPr>
            <a:endParaRPr lang="ja-JP" altLang="en-US" dirty="0">
              <a:ea typeface="Meiryo" panose="020B0604030504040204" pitchFamily="34" charset="-128"/>
            </a:endParaRPr>
          </a:p>
        </p:txBody>
      </p:sp>
      <p:sp>
        <p:nvSpPr>
          <p:cNvPr id="4" name="Slide Number Placeholder 3"/>
          <p:cNvSpPr>
            <a:spLocks noGrp="1"/>
          </p:cNvSpPr>
          <p:nvPr>
            <p:ph type="sldNum" sz="quarter" idx="10"/>
          </p:nvPr>
        </p:nvSpPr>
        <p:spPr/>
        <p:txBody>
          <a:bodyPr/>
          <a:lstStyle/>
          <a:p>
            <a:pPr algn="r" defTabSz="713232">
              <a:buNone/>
            </a:pPr>
            <a:fld id="{88F0EC2C-E6BA-F248-9EDA-113245C923E1}" type="slidenum">
              <a:rPr lang="en-US" altLang="ja-JP" sz="1200" b="0" i="0" smtClean="0">
                <a:latin typeface="Calibri"/>
                <a:ea typeface="Meiryo" panose="020B0604030504040204" pitchFamily="34" charset="-128"/>
                <a:cs typeface="+mn-cs"/>
              </a:rPr>
              <a:t>16</a:t>
            </a:fld>
            <a:endParaRPr lang="ja-JP" altLang="en-US" sz="1200" b="0" i="0" dirty="0">
              <a:latin typeface="Calibri"/>
              <a:ea typeface="Meiryo" panose="020B0604030504040204" pitchFamily="34" charset="-128"/>
              <a:cs typeface="+mn-cs"/>
            </a:endParaRPr>
          </a:p>
        </p:txBody>
      </p:sp>
    </p:spTree>
    <p:extLst>
      <p:ext uri="{BB962C8B-B14F-4D97-AF65-F5344CB8AC3E}">
        <p14:creationId xmlns:p14="http://schemas.microsoft.com/office/powerpoint/2010/main" val="10781700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l" defTabSz="914400">
              <a:buNone/>
            </a:pPr>
            <a:r>
              <a:rPr lang="ja-JP" altLang="en-US" sz="1200" b="1" i="0" u="sng" dirty="0">
                <a:solidFill>
                  <a:schemeClr val="tx1"/>
                </a:solidFill>
                <a:latin typeface="Calibri"/>
                <a:ea typeface="Meiryo" panose="020B0604030504040204" pitchFamily="34" charset="-128"/>
              </a:rPr>
              <a:t>スクリプトの例</a:t>
            </a:r>
            <a:r>
              <a:rPr lang="en-US" altLang="ja-JP" sz="1200" b="1" i="0" u="sng" dirty="0">
                <a:solidFill>
                  <a:schemeClr val="tx1"/>
                </a:solidFill>
                <a:latin typeface="Calibri"/>
                <a:ea typeface="Meiryo" panose="020B0604030504040204" pitchFamily="34" charset="-128"/>
              </a:rPr>
              <a:t>:</a:t>
            </a:r>
          </a:p>
          <a:p>
            <a:pPr marL="0" algn="l" defTabSz="914400">
              <a:buNone/>
            </a:pPr>
            <a:endParaRPr lang="ja-JP" altLang="en-US" dirty="0">
              <a:ea typeface="Meiryo" panose="020B0604030504040204" pitchFamily="34" charset="-128"/>
            </a:endParaRPr>
          </a:p>
          <a:p>
            <a:pPr marL="0" algn="l" defTabSz="914400">
              <a:buNone/>
            </a:pPr>
            <a:r>
              <a:rPr lang="ja-JP" altLang="en-US" sz="1200" b="0" i="0" u="none" dirty="0">
                <a:solidFill>
                  <a:schemeClr val="tx1"/>
                </a:solidFill>
                <a:latin typeface="Calibri"/>
                <a:ea typeface="Meiryo" panose="020B0604030504040204" pitchFamily="34" charset="-128"/>
              </a:rPr>
              <a:t>「すぐに始まります。チュートリアルを行っている間、ここで説明したことをすべて思い出し、コーディングを自分の日常生活にどのように取り入れるか考えてください</a:t>
            </a:r>
            <a:r>
              <a:rPr lang="ja-JP" altLang="en-US" sz="1200" b="0" i="0" u="none" dirty="0">
                <a:solidFill>
                  <a:schemeClr val="tx1"/>
                </a:solidFill>
                <a:latin typeface="+mn-lt"/>
                <a:ea typeface="Meiryo" panose="020B0604030504040204" pitchFamily="34" charset="-128"/>
              </a:rPr>
              <a:t>。」</a:t>
            </a:r>
            <a:endParaRPr lang="ja-JP" altLang="en-US" sz="1200" b="0" i="0" u="none" dirty="0">
              <a:solidFill>
                <a:schemeClr val="tx1"/>
              </a:solidFill>
              <a:latin typeface="Calibri"/>
              <a:ea typeface="Meiryo" panose="020B0604030504040204" pitchFamily="34" charset="-128"/>
            </a:endParaRPr>
          </a:p>
          <a:p>
            <a:pPr marL="0" algn="l" defTabSz="914400">
              <a:buNone/>
            </a:pPr>
            <a:endParaRPr lang="ja-JP" altLang="en-US" dirty="0">
              <a:ea typeface="Meiryo" panose="020B0604030504040204" pitchFamily="34" charset="-128"/>
            </a:endParaRPr>
          </a:p>
          <a:p>
            <a:pPr marL="0" marR="0" indent="0" algn="l" defTabSz="914400">
              <a:lnSpc>
                <a:spcPct val="100000"/>
              </a:lnSpc>
              <a:spcBef>
                <a:spcPts val="0"/>
              </a:spcBef>
              <a:spcAft>
                <a:spcPts val="0"/>
              </a:spcAft>
              <a:buNone/>
            </a:pPr>
            <a:r>
              <a:rPr lang="ja-JP" altLang="en-US" sz="1200" b="1" i="0" u="sng" dirty="0">
                <a:solidFill>
                  <a:schemeClr val="tx1"/>
                </a:solidFill>
                <a:latin typeface="Calibri"/>
                <a:ea typeface="Meiryo" panose="020B0604030504040204" pitchFamily="34" charset="-128"/>
              </a:rPr>
              <a:t>スライドの目標</a:t>
            </a:r>
            <a:r>
              <a:rPr lang="en-US" altLang="ja-JP" sz="1200" b="1" i="0" u="sng" dirty="0">
                <a:solidFill>
                  <a:schemeClr val="tx1"/>
                </a:solidFill>
                <a:latin typeface="Calibri"/>
                <a:ea typeface="Meiryo" panose="020B0604030504040204" pitchFamily="34" charset="-128"/>
              </a:rPr>
              <a:t>:</a:t>
            </a:r>
          </a:p>
          <a:p>
            <a:pPr marL="0" algn="l" defTabSz="914400">
              <a:buNone/>
            </a:pPr>
            <a:endParaRPr lang="ja-JP" altLang="en-US" dirty="0">
              <a:ea typeface="Meiryo" panose="020B0604030504040204" pitchFamily="34" charset="-128"/>
            </a:endParaRPr>
          </a:p>
          <a:p>
            <a:pPr marL="0" algn="l" defTabSz="914400">
              <a:buNone/>
            </a:pPr>
            <a:r>
              <a:rPr lang="en-US" altLang="ja-JP" sz="1200" b="0" i="0" u="none" dirty="0">
                <a:solidFill>
                  <a:schemeClr val="tx1"/>
                </a:solidFill>
                <a:latin typeface="Calibri"/>
                <a:ea typeface="Meiryo" panose="020B0604030504040204" pitchFamily="34" charset="-128"/>
              </a:rPr>
              <a:t>Hour of Code</a:t>
            </a:r>
            <a:r>
              <a:rPr lang="en-US" altLang="ja-JP" sz="1200" b="0" i="0" u="none" baseline="30000" dirty="0">
                <a:solidFill>
                  <a:schemeClr val="tx1"/>
                </a:solidFill>
                <a:latin typeface="Calibri"/>
                <a:ea typeface="Meiryo" panose="020B0604030504040204" pitchFamily="34" charset="-128"/>
              </a:rPr>
              <a:t>TM</a:t>
            </a:r>
            <a:r>
              <a:rPr lang="ja-JP" altLang="en-US" dirty="0">
                <a:ea typeface="Meiryo" panose="020B0604030504040204" pitchFamily="34" charset="-128"/>
              </a:rPr>
              <a:t> </a:t>
            </a:r>
            <a:r>
              <a:rPr lang="ja-JP" altLang="en-US" sz="1200" b="0" i="0" u="none" dirty="0">
                <a:solidFill>
                  <a:schemeClr val="tx1"/>
                </a:solidFill>
                <a:latin typeface="Calibri"/>
                <a:ea typeface="Meiryo" panose="020B0604030504040204" pitchFamily="34" charset="-128"/>
              </a:rPr>
              <a:t>の受講中に、プレゼンテーションで見たものすべてについて考えるよう参加者に促します。 </a:t>
            </a:r>
          </a:p>
          <a:p>
            <a:pPr marL="0" algn="l" defTabSz="914400">
              <a:buNone/>
            </a:pPr>
            <a:endParaRPr lang="ja-JP" altLang="en-US" dirty="0">
              <a:ea typeface="Meiryo" panose="020B0604030504040204" pitchFamily="34" charset="-128"/>
            </a:endParaRPr>
          </a:p>
          <a:p>
            <a:pPr marL="0" algn="l" defTabSz="914400">
              <a:buNone/>
            </a:pPr>
            <a:r>
              <a:rPr lang="ja-JP" altLang="en-US" sz="1200" b="1" i="0" u="sng" dirty="0">
                <a:solidFill>
                  <a:schemeClr val="tx1"/>
                </a:solidFill>
                <a:latin typeface="Calibri"/>
                <a:ea typeface="Meiryo" panose="020B0604030504040204" pitchFamily="34" charset="-128"/>
              </a:rPr>
              <a:t>このスライドの画像について</a:t>
            </a:r>
            <a:r>
              <a:rPr lang="en-US" altLang="ja-JP" sz="1200" b="1" i="0" u="sng" dirty="0">
                <a:solidFill>
                  <a:schemeClr val="tx1"/>
                </a:solidFill>
                <a:latin typeface="Calibri"/>
                <a:ea typeface="Meiryo" panose="020B0604030504040204" pitchFamily="34" charset="-128"/>
              </a:rPr>
              <a:t>:</a:t>
            </a:r>
          </a:p>
          <a:p>
            <a:pPr marL="0" marR="0" indent="0" algn="l" defTabSz="914400">
              <a:lnSpc>
                <a:spcPct val="100000"/>
              </a:lnSpc>
              <a:spcBef>
                <a:spcPts val="0"/>
              </a:spcBef>
              <a:spcAft>
                <a:spcPts val="0"/>
              </a:spcAft>
              <a:buNone/>
            </a:pPr>
            <a:r>
              <a:rPr lang="ja-JP" altLang="en-US" sz="1200" b="0" i="0" dirty="0">
                <a:solidFill>
                  <a:schemeClr val="tx1"/>
                </a:solidFill>
                <a:effectLst/>
                <a:latin typeface="Calibri"/>
                <a:ea typeface="Meiryo" panose="020B0604030504040204" pitchFamily="34" charset="-128"/>
              </a:rPr>
              <a:t>この画像では、写真家の画像を使用することで、コーディングがさまざまな趣味に役立つことを再び強調しています。</a:t>
            </a:r>
          </a:p>
          <a:p>
            <a:pPr marL="0" marR="0" indent="0" algn="l" defTabSz="914400">
              <a:lnSpc>
                <a:spcPct val="100000"/>
              </a:lnSpc>
              <a:spcBef>
                <a:spcPts val="0"/>
              </a:spcBef>
              <a:spcAft>
                <a:spcPts val="0"/>
              </a:spcAft>
              <a:buNone/>
            </a:pPr>
            <a:endParaRPr lang="ja-JP" altLang="en-US" sz="1200" dirty="0">
              <a:solidFill>
                <a:schemeClr val="tx1"/>
              </a:solidFill>
              <a:latin typeface="+mn-lt"/>
              <a:ea typeface="Meiryo" panose="020B0604030504040204" pitchFamily="34" charset="-128"/>
              <a:cs typeface="+mn-cs"/>
            </a:endParaRPr>
          </a:p>
          <a:p>
            <a:pPr marL="0" marR="0" indent="0" algn="l" defTabSz="914400">
              <a:lnSpc>
                <a:spcPct val="100000"/>
              </a:lnSpc>
              <a:spcBef>
                <a:spcPts val="0"/>
              </a:spcBef>
              <a:spcAft>
                <a:spcPts val="0"/>
              </a:spcAft>
              <a:buNone/>
            </a:pPr>
            <a:r>
              <a:rPr lang="ja-JP" altLang="en-US" sz="1200" b="0" i="0" dirty="0">
                <a:solidFill>
                  <a:schemeClr val="tx1"/>
                </a:solidFill>
                <a:effectLst/>
                <a:latin typeface="Calibri"/>
                <a:ea typeface="Meiryo" panose="020B0604030504040204" pitchFamily="34" charset="-128"/>
              </a:rPr>
              <a:t>この画像を差し替える場合は、以下の条件を満たす画像を使用してください。</a:t>
            </a:r>
            <a:r>
              <a:rPr lang="ja-JP" altLang="en-US" dirty="0">
                <a:ea typeface="Meiryo" panose="020B0604030504040204" pitchFamily="34" charset="-128"/>
              </a:rPr>
              <a:t> </a:t>
            </a:r>
          </a:p>
          <a:p>
            <a:pPr marL="630936" marR="0" lvl="1" indent="-173736" algn="l" defTabSz="914400">
              <a:lnSpc>
                <a:spcPct val="100000"/>
              </a:lnSpc>
              <a:spcBef>
                <a:spcPts val="0"/>
              </a:spcBef>
              <a:spcAft>
                <a:spcPts val="0"/>
              </a:spcAft>
              <a:buClr>
                <a:schemeClr val="tx1"/>
              </a:buClr>
              <a:buFont typeface="Arial"/>
              <a:buChar char="•"/>
            </a:pPr>
            <a:r>
              <a:rPr lang="ja-JP" altLang="en-US" sz="1200" b="0" i="0" dirty="0">
                <a:solidFill>
                  <a:schemeClr val="tx1"/>
                </a:solidFill>
                <a:effectLst/>
                <a:latin typeface="Calibri"/>
                <a:ea typeface="Meiryo" panose="020B0604030504040204" pitchFamily="34" charset="-128"/>
              </a:rPr>
              <a:t>通常はコーディングを連想しない物の画像や写真。</a:t>
            </a:r>
          </a:p>
        </p:txBody>
      </p:sp>
      <p:sp>
        <p:nvSpPr>
          <p:cNvPr id="4" name="Slide Number Placeholder 3"/>
          <p:cNvSpPr>
            <a:spLocks noGrp="1"/>
          </p:cNvSpPr>
          <p:nvPr>
            <p:ph type="sldNum" sz="quarter" idx="10"/>
          </p:nvPr>
        </p:nvSpPr>
        <p:spPr/>
        <p:txBody>
          <a:bodyPr/>
          <a:lstStyle/>
          <a:p>
            <a:pPr algn="r" defTabSz="713232">
              <a:buNone/>
            </a:pPr>
            <a:fld id="{88F0EC2C-E6BA-F248-9EDA-113245C923E1}" type="slidenum">
              <a:rPr lang="en-US" altLang="ja-JP" sz="1200" b="0" i="0" smtClean="0">
                <a:latin typeface="Calibri"/>
                <a:ea typeface="Meiryo" panose="020B0604030504040204" pitchFamily="34" charset="-128"/>
                <a:cs typeface="+mn-cs"/>
              </a:rPr>
              <a:t>17</a:t>
            </a:fld>
            <a:endParaRPr lang="ja-JP" altLang="en-US" sz="1200" b="0" i="0" dirty="0">
              <a:latin typeface="Calibri"/>
              <a:ea typeface="Meiryo" panose="020B0604030504040204" pitchFamily="34" charset="-128"/>
              <a:cs typeface="+mn-cs"/>
            </a:endParaRPr>
          </a:p>
        </p:txBody>
      </p:sp>
    </p:spTree>
    <p:extLst>
      <p:ext uri="{BB962C8B-B14F-4D97-AF65-F5344CB8AC3E}">
        <p14:creationId xmlns:p14="http://schemas.microsoft.com/office/powerpoint/2010/main" val="4068550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a:lnSpc>
                <a:spcPct val="100000"/>
              </a:lnSpc>
              <a:spcBef>
                <a:spcPts val="0"/>
              </a:spcBef>
              <a:spcAft>
                <a:spcPts val="0"/>
              </a:spcAft>
              <a:buNone/>
            </a:pPr>
            <a:r>
              <a:rPr lang="ja-JP" altLang="en-US" sz="1200" b="1" i="0" u="sng" dirty="0">
                <a:solidFill>
                  <a:schemeClr val="tx1"/>
                </a:solidFill>
                <a:latin typeface="Calibri"/>
                <a:ea typeface="Meiryo" panose="020B0604030504040204" pitchFamily="34" charset="-128"/>
              </a:rPr>
              <a:t>スクリプトの例</a:t>
            </a:r>
            <a:r>
              <a:rPr lang="en-US" altLang="ja-JP" sz="1200" b="1" i="0" u="sng" dirty="0">
                <a:solidFill>
                  <a:schemeClr val="tx1"/>
                </a:solidFill>
                <a:latin typeface="Calibri"/>
                <a:ea typeface="Meiryo" panose="020B0604030504040204" pitchFamily="34" charset="-128"/>
              </a:rPr>
              <a:t>:</a:t>
            </a:r>
          </a:p>
          <a:p>
            <a:pPr marL="0" algn="l" defTabSz="914400">
              <a:buNone/>
            </a:pPr>
            <a:endParaRPr lang="ja-JP" altLang="en-US" dirty="0">
              <a:ea typeface="Meiryo" panose="020B0604030504040204" pitchFamily="34" charset="-128"/>
            </a:endParaRPr>
          </a:p>
          <a:p>
            <a:pPr marL="0" algn="l" defTabSz="914400">
              <a:buNone/>
            </a:pPr>
            <a:r>
              <a:rPr lang="ja-JP" altLang="en-US" sz="1200" b="0" i="0" u="none" dirty="0">
                <a:solidFill>
                  <a:schemeClr val="tx1"/>
                </a:solidFill>
                <a:latin typeface="Calibri"/>
                <a:ea typeface="Meiryo" panose="020B0604030504040204" pitchFamily="34" charset="-128"/>
              </a:rPr>
              <a:t>「では、始めましょう」</a:t>
            </a:r>
          </a:p>
          <a:p>
            <a:pPr marL="0" algn="l" defTabSz="914400">
              <a:buNone/>
            </a:pPr>
            <a:endParaRPr lang="ja-JP" altLang="en-US" dirty="0">
              <a:ea typeface="Meiryo" panose="020B0604030504040204" pitchFamily="34" charset="-128"/>
            </a:endParaRPr>
          </a:p>
          <a:p>
            <a:pPr marL="0" algn="l" defTabSz="914400">
              <a:buNone/>
            </a:pPr>
            <a:r>
              <a:rPr lang="ja-JP" altLang="en-US" sz="1200" b="1" i="0" u="sng" dirty="0">
                <a:solidFill>
                  <a:schemeClr val="tx1"/>
                </a:solidFill>
                <a:latin typeface="Calibri"/>
                <a:ea typeface="Meiryo" panose="020B0604030504040204" pitchFamily="34" charset="-128"/>
              </a:rPr>
              <a:t>スライドの目標</a:t>
            </a:r>
            <a:r>
              <a:rPr lang="en-US" altLang="ja-JP" sz="1200" b="1" i="0" u="sng" dirty="0">
                <a:solidFill>
                  <a:schemeClr val="tx1"/>
                </a:solidFill>
                <a:latin typeface="Calibri"/>
                <a:ea typeface="Meiryo" panose="020B0604030504040204" pitchFamily="34" charset="-128"/>
              </a:rPr>
              <a:t>:</a:t>
            </a:r>
          </a:p>
          <a:p>
            <a:pPr marL="0" algn="l" defTabSz="914400">
              <a:buNone/>
            </a:pPr>
            <a:endParaRPr lang="ja-JP" altLang="en-US" dirty="0">
              <a:ea typeface="Meiryo" panose="020B0604030504040204" pitchFamily="34" charset="-128"/>
            </a:endParaRPr>
          </a:p>
          <a:p>
            <a:pPr marL="0" algn="l" defTabSz="914400">
              <a:buNone/>
            </a:pPr>
            <a:r>
              <a:rPr lang="en-US" altLang="ja-JP" sz="1200" b="0" i="0" u="none" baseline="0" dirty="0">
                <a:solidFill>
                  <a:schemeClr val="tx1"/>
                </a:solidFill>
                <a:latin typeface="Calibri"/>
                <a:ea typeface="Meiryo" panose="020B0604030504040204" pitchFamily="34" charset="-128"/>
              </a:rPr>
              <a:t>Hour of Code</a:t>
            </a:r>
            <a:r>
              <a:rPr lang="en-US" altLang="ja-JP" sz="1200" b="0" i="0" u="none" baseline="30000" dirty="0">
                <a:solidFill>
                  <a:schemeClr val="tx1"/>
                </a:solidFill>
                <a:latin typeface="Calibri"/>
                <a:ea typeface="Meiryo" panose="020B0604030504040204" pitchFamily="34" charset="-128"/>
              </a:rPr>
              <a:t>TM</a:t>
            </a:r>
            <a:r>
              <a:rPr lang="ja-JP" altLang="en-US" dirty="0">
                <a:ea typeface="Meiryo" panose="020B0604030504040204" pitchFamily="34" charset="-128"/>
              </a:rPr>
              <a:t> </a:t>
            </a:r>
            <a:r>
              <a:rPr lang="ja-JP" altLang="en-US" sz="1200" b="0" i="0" u="none" baseline="0" dirty="0">
                <a:solidFill>
                  <a:schemeClr val="tx1"/>
                </a:solidFill>
                <a:latin typeface="Calibri"/>
                <a:ea typeface="Meiryo" panose="020B0604030504040204" pitchFamily="34" charset="-128"/>
              </a:rPr>
              <a:t>の紹介</a:t>
            </a:r>
            <a:endParaRPr lang="ja-JP" altLang="en-US" sz="1200" b="0" i="0" u="none" baseline="0" dirty="0">
              <a:solidFill>
                <a:schemeClr val="tx1"/>
              </a:solidFill>
              <a:latin typeface="Calibri"/>
              <a:ea typeface="Meiryo" panose="020B0604030504040204" pitchFamily="34" charset="-128"/>
              <a:cs typeface="+mn-cs"/>
            </a:endParaRPr>
          </a:p>
          <a:p>
            <a:pPr marL="0" algn="l" defTabSz="914400">
              <a:buNone/>
            </a:pPr>
            <a:endParaRPr lang="ja-JP" altLang="en-US" dirty="0">
              <a:ea typeface="Meiryo" panose="020B0604030504040204" pitchFamily="34" charset="-128"/>
            </a:endParaRPr>
          </a:p>
          <a:p>
            <a:pPr marL="0" algn="l" defTabSz="914400">
              <a:buNone/>
            </a:pPr>
            <a:r>
              <a:rPr lang="ja-JP" altLang="en-US" sz="1200" b="1" i="0" u="sng" dirty="0">
                <a:solidFill>
                  <a:schemeClr val="tx1"/>
                </a:solidFill>
                <a:latin typeface="Calibri"/>
                <a:ea typeface="Meiryo" panose="020B0604030504040204" pitchFamily="34" charset="-128"/>
              </a:rPr>
              <a:t>このスライドの画像について</a:t>
            </a:r>
            <a:r>
              <a:rPr lang="en-US" altLang="ja-JP" sz="1200" b="1" i="0" u="sng" dirty="0">
                <a:solidFill>
                  <a:schemeClr val="tx1"/>
                </a:solidFill>
                <a:latin typeface="Calibri"/>
                <a:ea typeface="Meiryo" panose="020B0604030504040204" pitchFamily="34" charset="-128"/>
              </a:rPr>
              <a:t>:</a:t>
            </a:r>
          </a:p>
          <a:p>
            <a:pPr marL="0" algn="l" defTabSz="914400">
              <a:buNone/>
            </a:pPr>
            <a:endParaRPr lang="ja-JP" altLang="en-US" dirty="0">
              <a:ea typeface="Meiryo" panose="020B0604030504040204" pitchFamily="34" charset="-128"/>
            </a:endParaRPr>
          </a:p>
          <a:p>
            <a:pPr marL="0" marR="0" indent="0" algn="l" defTabSz="914400">
              <a:lnSpc>
                <a:spcPct val="100000"/>
              </a:lnSpc>
              <a:spcBef>
                <a:spcPts val="0"/>
              </a:spcBef>
              <a:spcAft>
                <a:spcPts val="0"/>
              </a:spcAft>
              <a:buNone/>
            </a:pPr>
            <a:r>
              <a:rPr lang="ja-JP" altLang="en-US" sz="1200" b="0" i="0" dirty="0">
                <a:solidFill>
                  <a:schemeClr val="tx1"/>
                </a:solidFill>
                <a:effectLst/>
                <a:latin typeface="Calibri"/>
                <a:ea typeface="Meiryo" panose="020B0604030504040204" pitchFamily="34" charset="-128"/>
              </a:rPr>
              <a:t>この画像を差し替える場合は、以下の条件を満たす画像を使用してください。</a:t>
            </a:r>
            <a:r>
              <a:rPr lang="ja-JP" altLang="en-US" dirty="0">
                <a:ea typeface="Meiryo" panose="020B0604030504040204" pitchFamily="34" charset="-128"/>
              </a:rPr>
              <a:t> </a:t>
            </a:r>
          </a:p>
          <a:p>
            <a:pPr marL="630936" marR="0" lvl="1" indent="-173736" algn="l" defTabSz="914400">
              <a:lnSpc>
                <a:spcPct val="100000"/>
              </a:lnSpc>
              <a:spcBef>
                <a:spcPts val="0"/>
              </a:spcBef>
              <a:spcAft>
                <a:spcPts val="0"/>
              </a:spcAft>
              <a:buClr>
                <a:schemeClr val="tx1"/>
              </a:buClr>
              <a:buFont typeface="Arial"/>
              <a:buChar char="•"/>
            </a:pPr>
            <a:r>
              <a:rPr lang="ja-JP" altLang="en-US" sz="1200" b="0" i="0" dirty="0">
                <a:solidFill>
                  <a:schemeClr val="tx1"/>
                </a:solidFill>
                <a:effectLst/>
                <a:latin typeface="Calibri"/>
                <a:ea typeface="Meiryo" panose="020B0604030504040204" pitchFamily="34" charset="-128"/>
              </a:rPr>
              <a:t>見た目に興奮していることがわかる若者の画像。</a:t>
            </a:r>
          </a:p>
          <a:p>
            <a:pPr marL="0" algn="l" defTabSz="914400">
              <a:buNone/>
            </a:pPr>
            <a:endParaRPr lang="ja-JP" altLang="en-US" dirty="0">
              <a:ea typeface="Meiryo" panose="020B0604030504040204" pitchFamily="34" charset="-128"/>
            </a:endParaRPr>
          </a:p>
        </p:txBody>
      </p:sp>
      <p:sp>
        <p:nvSpPr>
          <p:cNvPr id="4" name="Slide Number Placeholder 3"/>
          <p:cNvSpPr>
            <a:spLocks noGrp="1"/>
          </p:cNvSpPr>
          <p:nvPr>
            <p:ph type="sldNum" sz="quarter" idx="10"/>
          </p:nvPr>
        </p:nvSpPr>
        <p:spPr/>
        <p:txBody>
          <a:bodyPr/>
          <a:lstStyle/>
          <a:p>
            <a:pPr algn="r" defTabSz="713232">
              <a:buNone/>
            </a:pPr>
            <a:fld id="{88F0EC2C-E6BA-F248-9EDA-113245C923E1}" type="slidenum">
              <a:rPr lang="en-US" altLang="ja-JP" sz="1200" b="0" i="0" smtClean="0">
                <a:latin typeface="Calibri"/>
                <a:ea typeface="Meiryo" panose="020B0604030504040204" pitchFamily="34" charset="-128"/>
                <a:cs typeface="+mn-cs"/>
              </a:rPr>
              <a:t>18</a:t>
            </a:fld>
            <a:endParaRPr lang="ja-JP" altLang="en-US" sz="1200" b="0" i="0" dirty="0">
              <a:latin typeface="Calibri"/>
              <a:ea typeface="Meiryo" panose="020B0604030504040204" pitchFamily="34" charset="-128"/>
              <a:cs typeface="+mn-cs"/>
            </a:endParaRPr>
          </a:p>
        </p:txBody>
      </p:sp>
    </p:spTree>
    <p:extLst>
      <p:ext uri="{BB962C8B-B14F-4D97-AF65-F5344CB8AC3E}">
        <p14:creationId xmlns:p14="http://schemas.microsoft.com/office/powerpoint/2010/main" val="8281319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l" defTabSz="914400">
              <a:buNone/>
            </a:pPr>
            <a:r>
              <a:rPr lang="ja-JP" altLang="en-US" sz="1200" b="1" i="0" u="sng" dirty="0">
                <a:solidFill>
                  <a:schemeClr val="tx1"/>
                </a:solidFill>
                <a:latin typeface="+mn-lt"/>
                <a:ea typeface="Meiryo" panose="020B0604030504040204" pitchFamily="34" charset="-128"/>
              </a:rPr>
              <a:t>スクリプトの例</a:t>
            </a:r>
            <a:r>
              <a:rPr lang="en-US" altLang="ja-JP" sz="1200" b="1" i="0" u="sng" dirty="0">
                <a:solidFill>
                  <a:schemeClr val="tx1"/>
                </a:solidFill>
                <a:latin typeface="+mn-lt"/>
                <a:ea typeface="Meiryo" panose="020B0604030504040204" pitchFamily="34" charset="-128"/>
              </a:rPr>
              <a:t>:</a:t>
            </a:r>
          </a:p>
          <a:p>
            <a:endParaRPr lang="ja-JP" altLang="en-US" b="1" u="sng" dirty="0">
              <a:ea typeface="Meiryo" panose="020B0604030504040204" pitchFamily="34"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b="0" u="none" dirty="0">
                <a:ea typeface="Meiryo" panose="020B0604030504040204" pitchFamily="34" charset="-128"/>
              </a:rPr>
              <a:t>「コーディングを始める準備はできていますか</a:t>
            </a:r>
            <a:r>
              <a:rPr lang="en-US" altLang="ja-JP" b="0" u="none" dirty="0">
                <a:ea typeface="Meiryo" panose="020B0604030504040204" pitchFamily="34" charset="-128"/>
              </a:rPr>
              <a:t>? </a:t>
            </a:r>
            <a:r>
              <a:rPr lang="ja-JP" altLang="en-US" b="0" u="none" dirty="0">
                <a:ea typeface="Meiryo" panose="020B0604030504040204" pitchFamily="34" charset="-128"/>
              </a:rPr>
              <a:t>作業を開始しましょう。「今日の </a:t>
            </a:r>
            <a:r>
              <a:rPr lang="en-US" altLang="ja-JP" sz="1200" dirty="0">
                <a:solidFill>
                  <a:schemeClr val="bg1"/>
                </a:solidFill>
                <a:latin typeface="Segoe UI Light" panose="020B0502040204020203" pitchFamily="34" charset="0"/>
                <a:ea typeface="Meiryo" panose="020B0604030504040204" pitchFamily="34" charset="-128"/>
              </a:rPr>
              <a:t>Hour of </a:t>
            </a:r>
            <a:r>
              <a:rPr lang="en-US" altLang="ja-JP" sz="1200" dirty="0" err="1">
                <a:solidFill>
                  <a:schemeClr val="bg1"/>
                </a:solidFill>
                <a:latin typeface="Segoe UI Light" panose="020B0502040204020203" pitchFamily="34" charset="0"/>
                <a:ea typeface="Meiryo" panose="020B0604030504040204" pitchFamily="34" charset="-128"/>
              </a:rPr>
              <a:t>Code</a:t>
            </a:r>
            <a:r>
              <a:rPr lang="en-US" altLang="ja-JP" sz="1200" kern="1200" baseline="30000" dirty="0" err="1">
                <a:solidFill>
                  <a:schemeClr val="tx1"/>
                </a:solidFill>
                <a:effectLst/>
                <a:latin typeface="+mn-lt"/>
                <a:ea typeface="Meiryo" panose="020B0604030504040204" pitchFamily="34" charset="-128"/>
              </a:rPr>
              <a:t>TM</a:t>
            </a:r>
            <a:r>
              <a:rPr lang="ja-JP" altLang="en-US" b="0" u="none" baseline="0" dirty="0">
                <a:ea typeface="Meiryo" panose="020B0604030504040204" pitchFamily="34" charset="-128"/>
              </a:rPr>
              <a:t> では、</a:t>
            </a:r>
            <a:r>
              <a:rPr lang="ja-JP" altLang="en-US" sz="1200" kern="1200" dirty="0">
                <a:solidFill>
                  <a:schemeClr val="tx1"/>
                </a:solidFill>
                <a:effectLst/>
                <a:latin typeface="+mn-lt"/>
                <a:ea typeface="Meiryo" panose="020B0604030504040204" pitchFamily="34" charset="-128"/>
              </a:rPr>
              <a:t> </a:t>
            </a:r>
            <a:r>
              <a:rPr lang="en-US" altLang="ja-JP" sz="1200" kern="1200" dirty="0">
                <a:solidFill>
                  <a:schemeClr val="tx1"/>
                </a:solidFill>
                <a:effectLst/>
                <a:latin typeface="+mn-lt"/>
                <a:ea typeface="Meiryo" panose="020B0604030504040204" pitchFamily="34" charset="-128"/>
              </a:rPr>
              <a:t>Minecraft </a:t>
            </a:r>
            <a:r>
              <a:rPr lang="ja-JP" altLang="en-US" sz="1200" kern="1200" dirty="0">
                <a:solidFill>
                  <a:schemeClr val="tx1"/>
                </a:solidFill>
                <a:effectLst/>
                <a:latin typeface="+mn-lt"/>
                <a:ea typeface="Meiryo" panose="020B0604030504040204" pitchFamily="34" charset="-128"/>
              </a:rPr>
              <a:t>ゲームを基にしたチュートリアルで学習を始めましょう</a:t>
            </a:r>
            <a:r>
              <a:rPr lang="en-US" altLang="ja-JP" b="0" u="none" baseline="0" dirty="0">
                <a:ea typeface="Meiryo" panose="020B0604030504040204" pitchFamily="34" charset="-128"/>
              </a:rPr>
              <a:t>! </a:t>
            </a:r>
            <a:r>
              <a:rPr lang="ja-JP" altLang="en-US" sz="1200" kern="1200" dirty="0">
                <a:solidFill>
                  <a:schemeClr val="tx1"/>
                </a:solidFill>
                <a:effectLst/>
                <a:latin typeface="+mn-lt"/>
                <a:ea typeface="Meiryo" panose="020B0604030504040204" pitchFamily="34" charset="-128"/>
              </a:rPr>
              <a:t>のチュートリアルでは、</a:t>
            </a:r>
            <a:r>
              <a:rPr lang="en-US" altLang="ja-JP" sz="1200" kern="1200" dirty="0">
                <a:solidFill>
                  <a:schemeClr val="tx1"/>
                </a:solidFill>
                <a:effectLst/>
                <a:latin typeface="+mn-lt"/>
                <a:ea typeface="Meiryo" panose="020B0604030504040204" pitchFamily="34" charset="-128"/>
              </a:rPr>
              <a:t>Minecraft </a:t>
            </a:r>
            <a:r>
              <a:rPr lang="ja-JP" altLang="en-US" sz="1200" kern="1200" dirty="0">
                <a:solidFill>
                  <a:schemeClr val="tx1"/>
                </a:solidFill>
                <a:effectLst/>
                <a:latin typeface="+mn-lt"/>
                <a:ea typeface="Meiryo" panose="020B0604030504040204" pitchFamily="34" charset="-128"/>
              </a:rPr>
              <a:t>ビデオ ゲームのキャラクターや概念を使いますが、ゲーム自体は使いません。この</a:t>
            </a:r>
            <a:r>
              <a:rPr lang="en-US" altLang="ja-JP" sz="1200" kern="1200" dirty="0">
                <a:solidFill>
                  <a:schemeClr val="tx1"/>
                </a:solidFill>
                <a:effectLst/>
                <a:latin typeface="+mn-lt"/>
                <a:ea typeface="+mn-ea"/>
                <a:cs typeface="+mn-cs"/>
              </a:rPr>
              <a:t>Minecraft </a:t>
            </a:r>
            <a:r>
              <a:rPr lang="ja-JP" altLang="ja-JP" sz="1200" kern="1200" dirty="0">
                <a:solidFill>
                  <a:schemeClr val="tx1"/>
                </a:solidFill>
                <a:effectLst/>
                <a:latin typeface="+mn-lt"/>
                <a:ea typeface="+mn-ea"/>
                <a:cs typeface="+mn-cs"/>
              </a:rPr>
              <a:t>のチュートリアルでは、プレイヤーが陸地を探索したり、ボートで移動したり水中に沈んだりします</a:t>
            </a:r>
            <a:r>
              <a:rPr lang="ja-JP" altLang="en-US" sz="1200" kern="1200" dirty="0">
                <a:solidFill>
                  <a:schemeClr val="tx1"/>
                </a:solidFill>
                <a:effectLst/>
                <a:latin typeface="+mn-lt"/>
                <a:ea typeface="+mn-ea"/>
                <a:cs typeface="+mn-cs"/>
              </a:rPr>
              <a:t>。その中でループや条件の使い方などを設計しながら、コーディングを学習していきましょう</a:t>
            </a:r>
            <a:r>
              <a:rPr lang="ja-JP" altLang="en-US" sz="1200" kern="1200" dirty="0">
                <a:solidFill>
                  <a:schemeClr val="tx1"/>
                </a:solidFill>
                <a:effectLst/>
                <a:latin typeface="+mn-lt"/>
                <a:ea typeface="Meiryo" panose="020B0604030504040204" pitchFamily="34" charset="-128"/>
              </a:rPr>
              <a:t>」</a:t>
            </a:r>
            <a:endParaRPr lang="ja-JP" altLang="en-US" b="0" u="none" dirty="0">
              <a:ea typeface="Meiryo" panose="020B0604030504040204" pitchFamily="34" charset="-128"/>
            </a:endParaRPr>
          </a:p>
          <a:p>
            <a:endParaRPr lang="ja-JP" altLang="en-US" b="1" u="sng" dirty="0">
              <a:ea typeface="Meiryo" panose="020B0604030504040204" pitchFamily="34" charset="-128"/>
            </a:endParaRPr>
          </a:p>
          <a:p>
            <a:pPr marL="0" algn="l" defTabSz="914400">
              <a:buNone/>
            </a:pPr>
            <a:r>
              <a:rPr lang="ja-JP" altLang="en-US" sz="1200" b="1" i="0" u="sng" dirty="0">
                <a:solidFill>
                  <a:schemeClr val="tx1"/>
                </a:solidFill>
                <a:latin typeface="+mn-lt"/>
                <a:ea typeface="Meiryo" panose="020B0604030504040204" pitchFamily="34" charset="-128"/>
              </a:rPr>
              <a:t>スライドの目標</a:t>
            </a:r>
            <a:r>
              <a:rPr lang="en-US" altLang="ja-JP" sz="1200" b="1" i="0" u="sng" dirty="0">
                <a:solidFill>
                  <a:schemeClr val="tx1"/>
                </a:solidFill>
                <a:latin typeface="+mn-lt"/>
                <a:ea typeface="Meiryo" panose="020B0604030504040204" pitchFamily="34" charset="-128"/>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ja-JP" altLang="en-US" b="0" u="none" dirty="0">
              <a:ea typeface="Meiryo" panose="020B0604030504040204" pitchFamily="34"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dirty="0">
                <a:solidFill>
                  <a:schemeClr val="bg1"/>
                </a:solidFill>
                <a:latin typeface="Segoe UI Light" panose="020B0502040204020203" pitchFamily="34" charset="0"/>
                <a:ea typeface="Meiryo" panose="020B0604030504040204" pitchFamily="34" charset="-128"/>
              </a:rPr>
              <a:t>Hour of </a:t>
            </a:r>
            <a:r>
              <a:rPr lang="en-US" altLang="ja-JP" sz="1200" dirty="0" err="1">
                <a:solidFill>
                  <a:schemeClr val="bg1"/>
                </a:solidFill>
                <a:latin typeface="Segoe UI Light" panose="020B0502040204020203" pitchFamily="34" charset="0"/>
                <a:ea typeface="Meiryo" panose="020B0604030504040204" pitchFamily="34" charset="-128"/>
              </a:rPr>
              <a:t>Code</a:t>
            </a:r>
            <a:r>
              <a:rPr lang="en-US" altLang="ja-JP" sz="1200" kern="1200" baseline="30000" dirty="0" err="1">
                <a:solidFill>
                  <a:schemeClr val="tx1"/>
                </a:solidFill>
                <a:effectLst/>
                <a:latin typeface="+mn-lt"/>
                <a:ea typeface="Meiryo" panose="020B0604030504040204" pitchFamily="34" charset="-128"/>
              </a:rPr>
              <a:t>TM</a:t>
            </a:r>
            <a:r>
              <a:rPr lang="en-US" altLang="ja-JP" sz="1200" dirty="0">
                <a:solidFill>
                  <a:schemeClr val="bg1"/>
                </a:solidFill>
                <a:latin typeface="Segoe UI Light" panose="020B0502040204020203" pitchFamily="34" charset="0"/>
                <a:ea typeface="Meiryo" panose="020B0604030504040204" pitchFamily="34" charset="-128"/>
              </a:rPr>
              <a:t> </a:t>
            </a:r>
            <a:r>
              <a:rPr lang="ja-JP" altLang="en-US" sz="1200" dirty="0" err="1">
                <a:solidFill>
                  <a:schemeClr val="bg1"/>
                </a:solidFill>
                <a:latin typeface="Segoe UI Light" panose="020B0502040204020203" pitchFamily="34" charset="0"/>
                <a:ea typeface="Meiryo" panose="020B0604030504040204" pitchFamily="34" charset="-128"/>
              </a:rPr>
              <a:t>を紹</a:t>
            </a:r>
            <a:r>
              <a:rPr lang="ja-JP" altLang="en-US" sz="1200" dirty="0">
                <a:solidFill>
                  <a:schemeClr val="bg1"/>
                </a:solidFill>
                <a:latin typeface="Segoe UI Light" panose="020B0502040204020203" pitchFamily="34" charset="0"/>
                <a:ea typeface="Meiryo" panose="020B0604030504040204" pitchFamily="34" charset="-128"/>
              </a:rPr>
              <a:t>介する</a:t>
            </a:r>
          </a:p>
          <a:p>
            <a:endParaRPr lang="ja-JP" altLang="en-US" b="1" dirty="0">
              <a:ea typeface="Meiryo" panose="020B0604030504040204" pitchFamily="34"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b="1" u="sng" dirty="0">
                <a:ea typeface="Meiryo" panose="020B0604030504040204" pitchFamily="34" charset="-128"/>
              </a:rPr>
              <a:t>進行役の方へ</a:t>
            </a:r>
            <a:r>
              <a:rPr lang="en-US" altLang="ja-JP" b="1" u="sng" dirty="0">
                <a:ea typeface="Meiryo" panose="020B0604030504040204" pitchFamily="34" charset="-128"/>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b="0" dirty="0">
                <a:ea typeface="Meiryo" panose="020B0604030504040204" pitchFamily="34" charset="-128"/>
              </a:rPr>
              <a:t>複数の </a:t>
            </a:r>
            <a:r>
              <a:rPr lang="en-US" altLang="ja-JP" b="0" dirty="0">
                <a:ea typeface="Meiryo" panose="020B0604030504040204" pitchFamily="34" charset="-128"/>
              </a:rPr>
              <a:t>Minecraft </a:t>
            </a:r>
            <a:r>
              <a:rPr lang="ja-JP" altLang="en-US" b="0" dirty="0">
                <a:ea typeface="Meiryo" panose="020B0604030504040204" pitchFamily="34" charset="-128"/>
              </a:rPr>
              <a:t>チュートリアルがあります。今年のチュートリアルで開始し、早く終わった場合は他のチュートリアルを利用してください。チュートリアルごとに異なる概念を指導するので、すべてのチュートリアルを行うのが理想的です</a:t>
            </a:r>
            <a:r>
              <a:rPr lang="en-US" altLang="ja-JP" b="0" dirty="0">
                <a:ea typeface="Meiryo" panose="020B0604030504040204" pitchFamily="34" charset="-128"/>
              </a:rPr>
              <a:t>!</a:t>
            </a:r>
            <a:r>
              <a:rPr lang="ja-JP" altLang="en-US" dirty="0">
                <a:ea typeface="Meiryo" panose="020B0604030504040204" pitchFamily="34" charset="-128"/>
              </a:rPr>
              <a:t> </a:t>
            </a:r>
            <a:endParaRPr lang="ja-JP" altLang="en-US" b="0" dirty="0">
              <a:ea typeface="Meiryo" panose="020B0604030504040204" pitchFamily="34" charset="-128"/>
            </a:endParaRPr>
          </a:p>
          <a:p>
            <a:endParaRPr lang="ja-JP" altLang="en-US" sz="1200" b="1" u="sng" kern="1200" baseline="0" dirty="0">
              <a:solidFill>
                <a:schemeClr val="tx1"/>
              </a:solidFill>
              <a:effectLst/>
              <a:latin typeface="+mn-lt"/>
              <a:ea typeface="Meiryo" panose="020B0604030504040204" pitchFamily="34" charset="-128"/>
              <a:cs typeface="+mn-cs"/>
            </a:endParaRPr>
          </a:p>
          <a:p>
            <a:r>
              <a:rPr lang="ja-JP" altLang="en-US" sz="1200" kern="1200" dirty="0">
                <a:solidFill>
                  <a:schemeClr val="tx1"/>
                </a:solidFill>
                <a:effectLst/>
                <a:latin typeface="+mn-lt"/>
                <a:ea typeface="Meiryo" panose="020B0604030504040204" pitchFamily="34" charset="-128"/>
              </a:rPr>
              <a:t>参加者ひとりひとりにデバイスを用意することができない場合は、ペアを組み、各レッスンのステップごとに交代して、全員が操作と観察の両方を行えるようにします。パズルは各自で行うことが推奨されています。 </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altLang="ja-JP" sz="1200" kern="1200" dirty="0">
                <a:solidFill>
                  <a:schemeClr val="tx1"/>
                </a:solidFill>
                <a:effectLst/>
                <a:latin typeface="+mn-lt"/>
                <a:ea typeface="Meiryo" panose="020B0604030504040204" pitchFamily="34" charset="-128"/>
              </a:rPr>
              <a:t>15 </a:t>
            </a:r>
            <a:r>
              <a:rPr lang="ja-JP" altLang="en-US" sz="1200" kern="1200" dirty="0">
                <a:solidFill>
                  <a:schemeClr val="tx1"/>
                </a:solidFill>
                <a:effectLst/>
                <a:latin typeface="+mn-lt"/>
                <a:ea typeface="Meiryo" panose="020B0604030504040204" pitchFamily="34" charset="-128"/>
              </a:rPr>
              <a:t>分後に、グループの進捗と作成したコードを讃えましょう。</a:t>
            </a:r>
            <a:endParaRPr lang="en-US" altLang="ja-JP" sz="1200" kern="1200" dirty="0">
              <a:solidFill>
                <a:schemeClr val="tx1"/>
              </a:solidFill>
              <a:effectLst/>
              <a:latin typeface="+mn-lt"/>
              <a:ea typeface="Meiryo" panose="020B0604030504040204" pitchFamily="34" charset="-128"/>
            </a:endParaRP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altLang="ja-JP" sz="1200" b="0" u="none" kern="1200" dirty="0">
                <a:solidFill>
                  <a:schemeClr val="tx1"/>
                </a:solidFill>
                <a:effectLst/>
                <a:latin typeface="+mn-lt"/>
                <a:ea typeface="Meiryo" panose="020B0604030504040204" pitchFamily="34" charset="-128"/>
              </a:rPr>
              <a:t>1 </a:t>
            </a:r>
            <a:r>
              <a:rPr lang="ja-JP" altLang="en-US" sz="1200" b="0" u="none" kern="1200" dirty="0">
                <a:solidFill>
                  <a:schemeClr val="tx1"/>
                </a:solidFill>
                <a:effectLst/>
                <a:latin typeface="+mn-lt"/>
                <a:ea typeface="Meiryo" panose="020B0604030504040204" pitchFamily="34" charset="-128"/>
              </a:rPr>
              <a:t>つまたは複数のチュートリアルを完了した参加者に対しては</a:t>
            </a:r>
            <a:r>
              <a:rPr lang="en-US" altLang="ja-JP" dirty="0"/>
              <a:t>、</a:t>
            </a:r>
            <a:r>
              <a:rPr lang="ja-JP" altLang="en-US" dirty="0"/>
              <a:t>「</a:t>
            </a:r>
            <a:r>
              <a:rPr lang="en-US" altLang="ja-JP" dirty="0"/>
              <a:t>道</a:t>
            </a:r>
            <a:r>
              <a:rPr lang="ja-JP" altLang="en-US" dirty="0"/>
              <a:t>を進みながら亀</a:t>
            </a:r>
            <a:r>
              <a:rPr lang="en-US" altLang="ja-JP" dirty="0" err="1"/>
              <a:t>を救出</a:t>
            </a:r>
            <a:r>
              <a:rPr lang="ja-JP" altLang="en-US" dirty="0"/>
              <a:t>する」といったより難度の高いチュートリアルを挑戦させましょう。</a:t>
            </a:r>
            <a:r>
              <a:rPr lang="en-US" altLang="ja-JP" dirty="0" err="1"/>
              <a:t>レベル</a:t>
            </a:r>
            <a:r>
              <a:rPr lang="ja-JP" altLang="en-US" dirty="0"/>
              <a:t>によってより</a:t>
            </a:r>
            <a:r>
              <a:rPr lang="en-US" altLang="ja-JP" dirty="0" err="1"/>
              <a:t>困難な</a:t>
            </a:r>
            <a:r>
              <a:rPr lang="ja-JP" altLang="en-US" dirty="0"/>
              <a:t>ゴールが設定されています。</a:t>
            </a:r>
            <a:endParaRPr lang="en-US" altLang="ja-JP" dirty="0"/>
          </a:p>
          <a:p>
            <a:pPr marL="171450" lvl="0" indent="-171450">
              <a:lnSpc>
                <a:spcPct val="100000"/>
              </a:lnSpc>
              <a:spcBef>
                <a:spcPts val="0"/>
              </a:spcBef>
              <a:buFont typeface="Arial"/>
              <a:buChar char="•"/>
              <a:defRPr/>
            </a:pPr>
            <a:r>
              <a:rPr lang="en-US" altLang="ja-JP" dirty="0" err="1"/>
              <a:t>最後に、Hour</a:t>
            </a:r>
            <a:r>
              <a:rPr lang="en-US" altLang="ja-JP" dirty="0"/>
              <a:t> of Code</a:t>
            </a:r>
            <a:r>
              <a:rPr lang="ja-JP" altLang="en-US" dirty="0"/>
              <a:t>の時間を短縮したい場合は、パズル </a:t>
            </a:r>
            <a:r>
              <a:rPr lang="en-US" altLang="ja-JP" dirty="0"/>
              <a:t>4</a:t>
            </a:r>
            <a:r>
              <a:rPr lang="ja-JP" altLang="en-US" dirty="0"/>
              <a:t>でループを学習したあとすぐにパズル７に進み、条件の設定を学ぶことに絞りましょう。</a:t>
            </a:r>
            <a:endParaRPr lang="en-US" altLang="ja-JP" dirty="0"/>
          </a:p>
        </p:txBody>
      </p:sp>
      <p:sp>
        <p:nvSpPr>
          <p:cNvPr id="4" name="Slide Number Placeholder 3"/>
          <p:cNvSpPr>
            <a:spLocks noGrp="1"/>
          </p:cNvSpPr>
          <p:nvPr>
            <p:ph type="sldNum" sz="quarter" idx="10"/>
          </p:nvPr>
        </p:nvSpPr>
        <p:spPr/>
        <p:txBody>
          <a:bodyPr/>
          <a:lstStyle/>
          <a:p>
            <a:fld id="{88F0EC2C-E6BA-F248-9EDA-113245C923E1}" type="slidenum">
              <a:rPr lang="en-US" smtClean="0"/>
              <a:t>19</a:t>
            </a:fld>
            <a:endParaRPr lang="en-US"/>
          </a:p>
        </p:txBody>
      </p:sp>
    </p:spTree>
    <p:extLst>
      <p:ext uri="{BB962C8B-B14F-4D97-AF65-F5344CB8AC3E}">
        <p14:creationId xmlns:p14="http://schemas.microsoft.com/office/powerpoint/2010/main" val="1223728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l" defTabSz="914400">
              <a:buNone/>
            </a:pPr>
            <a:r>
              <a:rPr lang="ja-JP" altLang="en-US" sz="1200" b="1" i="0" u="sng" dirty="0">
                <a:solidFill>
                  <a:schemeClr val="tx1"/>
                </a:solidFill>
                <a:latin typeface="Calibri"/>
                <a:ea typeface="Meiryo" panose="020B0604030504040204" pitchFamily="34" charset="-128"/>
              </a:rPr>
              <a:t>スクリプトの例</a:t>
            </a:r>
            <a:r>
              <a:rPr lang="en-US" altLang="ja-JP" sz="1200" b="1" i="0" u="sng" dirty="0">
                <a:solidFill>
                  <a:schemeClr val="tx1"/>
                </a:solidFill>
                <a:latin typeface="Calibri"/>
                <a:ea typeface="Meiryo" panose="020B0604030504040204" pitchFamily="34" charset="-128"/>
              </a:rPr>
              <a:t>:</a:t>
            </a:r>
          </a:p>
          <a:p>
            <a:pPr marL="0" algn="l" defTabSz="914400">
              <a:buNone/>
            </a:pPr>
            <a:endParaRPr lang="ja-JP" altLang="en-US" dirty="0">
              <a:ea typeface="Meiryo" panose="020B0604030504040204" pitchFamily="34" charset="-128"/>
            </a:endParaRPr>
          </a:p>
          <a:p>
            <a:pPr marL="0" algn="l" defTabSz="914400">
              <a:buNone/>
            </a:pPr>
            <a:r>
              <a:rPr lang="ja-JP" altLang="en-US" sz="1200" b="0" i="0" dirty="0">
                <a:solidFill>
                  <a:schemeClr val="tx1"/>
                </a:solidFill>
                <a:latin typeface="Calibri"/>
                <a:ea typeface="Meiryo" panose="020B0604030504040204" pitchFamily="34" charset="-128"/>
              </a:rPr>
              <a:t>「あなたはすでにご存知かもしれません。コーディングとは、人がテクノロジーに指示を与えるために使うことを。 コンピューターに英語は通じません。そのため、コンピューターが理解できる言語で命令を出さなければなりません。 その言語がコードです。 ご存知なかったかもしれませんが、コードはソフトウェア</a:t>
            </a:r>
            <a:r>
              <a:rPr lang="ja-JP" altLang="en-US" dirty="0">
                <a:ea typeface="Meiryo" panose="020B0604030504040204" pitchFamily="34" charset="-128"/>
              </a:rPr>
              <a:t> </a:t>
            </a:r>
            <a:r>
              <a:rPr lang="ja-JP" altLang="en-US" sz="1200" b="0" i="0" baseline="0" dirty="0">
                <a:solidFill>
                  <a:schemeClr val="tx1"/>
                </a:solidFill>
                <a:latin typeface="Calibri"/>
                <a:ea typeface="Meiryo" panose="020B0604030504040204" pitchFamily="34" charset="-128"/>
              </a:rPr>
              <a:t>エンジニアやテクノロジー業界の人だけのものではありません。コーディングは</a:t>
            </a:r>
            <a:r>
              <a:rPr lang="ja-JP" altLang="en-US" sz="1200" b="0" i="1" baseline="0" dirty="0">
                <a:solidFill>
                  <a:schemeClr val="tx1"/>
                </a:solidFill>
                <a:latin typeface="Calibri"/>
                <a:ea typeface="Meiryo" panose="020B0604030504040204" pitchFamily="34" charset="-128"/>
              </a:rPr>
              <a:t>誰でも</a:t>
            </a:r>
            <a:r>
              <a:rPr lang="ja-JP" altLang="en-US" sz="1200" b="0" i="0" baseline="0" dirty="0">
                <a:solidFill>
                  <a:schemeClr val="tx1"/>
                </a:solidFill>
                <a:latin typeface="Calibri"/>
                <a:ea typeface="Meiryo" panose="020B0604030504040204" pitchFamily="34" charset="-128"/>
              </a:rPr>
              <a:t>学ぶことができる素晴らしいスキルなのです。」 </a:t>
            </a:r>
          </a:p>
          <a:p>
            <a:pPr marL="0" algn="l" defTabSz="914400">
              <a:buNone/>
            </a:pPr>
            <a:endParaRPr lang="ja-JP" altLang="en-US" dirty="0">
              <a:ea typeface="Meiryo" panose="020B0604030504040204" pitchFamily="34" charset="-128"/>
            </a:endParaRPr>
          </a:p>
          <a:p>
            <a:pPr marL="0" algn="l" defTabSz="914400">
              <a:buNone/>
            </a:pPr>
            <a:r>
              <a:rPr lang="ja-JP" altLang="en-US" sz="1200" b="1" i="0" u="sng" dirty="0">
                <a:solidFill>
                  <a:schemeClr val="tx1"/>
                </a:solidFill>
                <a:effectLst/>
                <a:latin typeface="+mn-lt"/>
                <a:ea typeface="Meiryo" panose="020B0604030504040204" pitchFamily="34" charset="-128"/>
              </a:rPr>
              <a:t>進行役の方へ</a:t>
            </a:r>
            <a:r>
              <a:rPr lang="en-US" altLang="ja-JP" sz="1200" b="1" i="0" u="sng" dirty="0">
                <a:solidFill>
                  <a:schemeClr val="tx1"/>
                </a:solidFill>
                <a:effectLst/>
                <a:latin typeface="+mn-lt"/>
                <a:ea typeface="Meiryo" panose="020B0604030504040204" pitchFamily="34" charset="-128"/>
              </a:rPr>
              <a:t>:</a:t>
            </a:r>
          </a:p>
          <a:p>
            <a:pPr marL="0" marR="0" indent="0" algn="l" defTabSz="914400">
              <a:lnSpc>
                <a:spcPct val="100000"/>
              </a:lnSpc>
              <a:spcBef>
                <a:spcPts val="0"/>
              </a:spcBef>
              <a:spcAft>
                <a:spcPts val="0"/>
              </a:spcAft>
              <a:buNone/>
            </a:pPr>
            <a:r>
              <a:rPr lang="ja-JP" altLang="en-US" sz="1200" b="0" i="0" u="none" baseline="0" dirty="0">
                <a:solidFill>
                  <a:schemeClr val="tx1"/>
                </a:solidFill>
                <a:latin typeface="Calibri"/>
                <a:ea typeface="Meiryo" panose="020B0604030504040204" pitchFamily="34" charset="-128"/>
              </a:rPr>
              <a:t>次のスライドに進むと、ビデオは自動的に再生されます。 </a:t>
            </a:r>
          </a:p>
          <a:p>
            <a:pPr marL="0" algn="l" defTabSz="914400">
              <a:buNone/>
            </a:pPr>
            <a:endParaRPr lang="ja-JP" altLang="en-US" dirty="0">
              <a:ea typeface="Meiryo" panose="020B0604030504040204" pitchFamily="34" charset="-128"/>
            </a:endParaRPr>
          </a:p>
          <a:p>
            <a:pPr marL="0" algn="l" defTabSz="914400">
              <a:buNone/>
            </a:pPr>
            <a:r>
              <a:rPr lang="ja-JP" altLang="en-US" sz="1200" b="1" i="0" u="sng" dirty="0">
                <a:solidFill>
                  <a:schemeClr val="tx1"/>
                </a:solidFill>
                <a:latin typeface="Calibri"/>
                <a:ea typeface="Meiryo" panose="020B0604030504040204" pitchFamily="34" charset="-128"/>
              </a:rPr>
              <a:t>スライドの目標</a:t>
            </a:r>
            <a:r>
              <a:rPr lang="en-US" altLang="ja-JP" sz="1200" b="1" i="0" u="sng" dirty="0">
                <a:solidFill>
                  <a:schemeClr val="tx1"/>
                </a:solidFill>
                <a:latin typeface="Calibri"/>
                <a:ea typeface="Meiryo" panose="020B0604030504040204" pitchFamily="34" charset="-128"/>
              </a:rPr>
              <a:t>:</a:t>
            </a:r>
            <a:r>
              <a:rPr lang="ja-JP" altLang="en-US" dirty="0">
                <a:ea typeface="Meiryo" panose="020B0604030504040204" pitchFamily="34" charset="-128"/>
              </a:rPr>
              <a:t> </a:t>
            </a:r>
          </a:p>
          <a:p>
            <a:pPr marL="0" algn="l" defTabSz="914400">
              <a:buNone/>
            </a:pPr>
            <a:endParaRPr lang="ja-JP" altLang="en-US" dirty="0">
              <a:ea typeface="Meiryo" panose="020B0604030504040204" pitchFamily="34" charset="-128"/>
            </a:endParaRPr>
          </a:p>
          <a:p>
            <a:pPr marL="0" algn="l" defTabSz="914400">
              <a:buNone/>
            </a:pPr>
            <a:r>
              <a:rPr lang="ja-JP" altLang="en-US" sz="1200" b="0" i="0" u="none" dirty="0">
                <a:solidFill>
                  <a:schemeClr val="tx1"/>
                </a:solidFill>
                <a:latin typeface="Calibri"/>
                <a:ea typeface="Meiryo" panose="020B0604030504040204" pitchFamily="34" charset="-128"/>
              </a:rPr>
              <a:t>以下のセクションで、コーディングに対する若い人の間違った認識を変える。 </a:t>
            </a:r>
          </a:p>
          <a:p>
            <a:pPr marL="0" algn="l" defTabSz="914400">
              <a:buNone/>
            </a:pPr>
            <a:endParaRPr lang="ja-JP" altLang="en-US" dirty="0">
              <a:ea typeface="Meiryo" panose="020B0604030504040204" pitchFamily="34" charset="-128"/>
            </a:endParaRPr>
          </a:p>
          <a:p>
            <a:pPr marL="0" algn="l" defTabSz="914400">
              <a:buNone/>
            </a:pPr>
            <a:r>
              <a:rPr lang="ja-JP" altLang="en-US" sz="1200" b="1" i="0" u="sng" dirty="0">
                <a:solidFill>
                  <a:schemeClr val="tx1"/>
                </a:solidFill>
                <a:latin typeface="Calibri"/>
                <a:ea typeface="Meiryo" panose="020B0604030504040204" pitchFamily="34" charset="-128"/>
              </a:rPr>
              <a:t>このスライドの画像について</a:t>
            </a:r>
            <a:r>
              <a:rPr lang="en-US" altLang="ja-JP" sz="1200" b="1" i="0" u="sng" dirty="0">
                <a:solidFill>
                  <a:schemeClr val="tx1"/>
                </a:solidFill>
                <a:latin typeface="Calibri"/>
                <a:ea typeface="Meiryo" panose="020B0604030504040204" pitchFamily="34" charset="-128"/>
              </a:rPr>
              <a:t>:</a:t>
            </a:r>
          </a:p>
          <a:p>
            <a:pPr marL="0" algn="l" defTabSz="914400">
              <a:buNone/>
            </a:pPr>
            <a:endParaRPr lang="ja-JP" altLang="en-US" dirty="0">
              <a:ea typeface="Meiryo" panose="020B0604030504040204" pitchFamily="34" charset="-128"/>
            </a:endParaRPr>
          </a:p>
          <a:p>
            <a:pPr marL="0" algn="l" defTabSz="914400">
              <a:buNone/>
            </a:pPr>
            <a:r>
              <a:rPr lang="ja-JP" altLang="en-US" sz="1200" b="0" i="0" baseline="0" dirty="0">
                <a:solidFill>
                  <a:schemeClr val="tx1"/>
                </a:solidFill>
                <a:latin typeface="+mn-lt"/>
                <a:ea typeface="Meiryo" panose="020B0604030504040204" pitchFamily="34" charset="-128"/>
              </a:rPr>
              <a:t>これは </a:t>
            </a:r>
            <a:r>
              <a:rPr lang="en-US" altLang="ja-JP" sz="1200" b="0" i="0" baseline="0" dirty="0">
                <a:solidFill>
                  <a:schemeClr val="tx1"/>
                </a:solidFill>
                <a:latin typeface="+mn-lt"/>
                <a:ea typeface="Meiryo" panose="020B0604030504040204" pitchFamily="34" charset="-128"/>
              </a:rPr>
              <a:t>8 </a:t>
            </a:r>
            <a:r>
              <a:rPr lang="ja-JP" altLang="en-US" sz="1200" b="0" i="0" baseline="0" dirty="0">
                <a:solidFill>
                  <a:schemeClr val="tx1"/>
                </a:solidFill>
                <a:latin typeface="+mn-lt"/>
                <a:ea typeface="Meiryo" panose="020B0604030504040204" pitchFamily="34" charset="-128"/>
              </a:rPr>
              <a:t>回開催された「</a:t>
            </a:r>
            <a:r>
              <a:rPr lang="en-US" altLang="ja-JP" sz="1200" b="0" i="0" baseline="0" dirty="0">
                <a:solidFill>
                  <a:schemeClr val="tx1"/>
                </a:solidFill>
                <a:latin typeface="+mn-lt"/>
                <a:ea typeface="Meiryo" panose="020B0604030504040204" pitchFamily="34" charset="-128"/>
              </a:rPr>
              <a:t>The binary code for Hello world</a:t>
            </a:r>
            <a:r>
              <a:rPr lang="ja-JP" altLang="en-US" sz="1200" b="0" i="0" baseline="0" dirty="0">
                <a:solidFill>
                  <a:schemeClr val="tx1"/>
                </a:solidFill>
                <a:latin typeface="+mn-lt"/>
                <a:ea typeface="Meiryo" panose="020B0604030504040204" pitchFamily="34" charset="-128"/>
              </a:rPr>
              <a:t>」の画像です。</a:t>
            </a:r>
            <a:endParaRPr lang="ja-JP" altLang="en-US" sz="1200" b="0" i="0" baseline="0" dirty="0">
              <a:solidFill>
                <a:schemeClr val="tx1"/>
              </a:solidFill>
              <a:latin typeface="Calibri"/>
              <a:ea typeface="Meiryo" panose="020B0604030504040204" pitchFamily="34" charset="-128"/>
              <a:cs typeface="+mn-cs"/>
            </a:endParaRPr>
          </a:p>
        </p:txBody>
      </p:sp>
      <p:sp>
        <p:nvSpPr>
          <p:cNvPr id="4" name="Slide Number Placeholder 3"/>
          <p:cNvSpPr>
            <a:spLocks noGrp="1"/>
          </p:cNvSpPr>
          <p:nvPr>
            <p:ph type="sldNum" sz="quarter" idx="10"/>
          </p:nvPr>
        </p:nvSpPr>
        <p:spPr/>
        <p:txBody>
          <a:bodyPr/>
          <a:lstStyle/>
          <a:p>
            <a:pPr algn="r" defTabSz="713232">
              <a:buNone/>
            </a:pPr>
            <a:fld id="{88F0EC2C-E6BA-F248-9EDA-113245C923E1}" type="slidenum">
              <a:rPr lang="en-US" altLang="ja-JP" sz="1200" b="0" i="0" smtClean="0">
                <a:latin typeface="Calibri"/>
                <a:ea typeface="Meiryo" panose="020B0604030504040204" pitchFamily="34" charset="-128"/>
                <a:cs typeface="+mn-cs"/>
              </a:rPr>
              <a:t>2</a:t>
            </a:fld>
            <a:endParaRPr lang="ja-JP" altLang="en-US" sz="1200" b="0" i="0" dirty="0">
              <a:latin typeface="Calibri"/>
              <a:ea typeface="Meiryo" panose="020B0604030504040204" pitchFamily="34" charset="-128"/>
              <a:cs typeface="+mn-cs"/>
            </a:endParaRPr>
          </a:p>
        </p:txBody>
      </p:sp>
    </p:spTree>
    <p:extLst>
      <p:ext uri="{BB962C8B-B14F-4D97-AF65-F5344CB8AC3E}">
        <p14:creationId xmlns:p14="http://schemas.microsoft.com/office/powerpoint/2010/main" val="7180055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l" defTabSz="914400">
              <a:buNone/>
            </a:pPr>
            <a:r>
              <a:rPr lang="ja-JP" altLang="en-US" sz="1200" b="1" i="0" u="sng" dirty="0">
                <a:solidFill>
                  <a:schemeClr val="tx1"/>
                </a:solidFill>
                <a:latin typeface="+mn-lt"/>
                <a:ea typeface="Meiryo" panose="020B0604030504040204" pitchFamily="34" charset="-128"/>
              </a:rPr>
              <a:t>スクリプトの例</a:t>
            </a:r>
            <a:r>
              <a:rPr lang="en-US" altLang="ja-JP" sz="1200" b="1" i="0" u="sng" dirty="0">
                <a:solidFill>
                  <a:schemeClr val="tx1"/>
                </a:solidFill>
                <a:latin typeface="+mn-lt"/>
                <a:ea typeface="Meiryo" panose="020B0604030504040204" pitchFamily="34" charset="-128"/>
              </a:rPr>
              <a:t>:</a:t>
            </a:r>
          </a:p>
          <a:p>
            <a:endParaRPr lang="ja-JP" altLang="en-US" b="0" u="none" dirty="0">
              <a:ea typeface="Meiryo" panose="020B0604030504040204" pitchFamily="34" charset="-128"/>
            </a:endParaRPr>
          </a:p>
          <a:p>
            <a:r>
              <a:rPr lang="ja-JP" altLang="en-US" b="0" u="none" dirty="0">
                <a:ea typeface="Meiryo" panose="020B0604030504040204" pitchFamily="34" charset="-128"/>
              </a:rPr>
              <a:t>「それでは、</a:t>
            </a:r>
            <a:r>
              <a:rPr lang="en-US" altLang="ja-JP" sz="1200" b="0" u="none" dirty="0">
                <a:solidFill>
                  <a:schemeClr val="bg1"/>
                </a:solidFill>
                <a:latin typeface="Segoe Pro Light" charset="0"/>
                <a:ea typeface="Meiryo" panose="020B0604030504040204" pitchFamily="34" charset="-128"/>
              </a:rPr>
              <a:t>code.org</a:t>
            </a:r>
            <a:r>
              <a:rPr lang="en-US" altLang="ja-JP" sz="1200" dirty="0">
                <a:solidFill>
                  <a:schemeClr val="bg1"/>
                </a:solidFill>
                <a:latin typeface="Segoe Pro Light" charset="0"/>
                <a:ea typeface="Meiryo" panose="020B0604030504040204" pitchFamily="34" charset="-128"/>
              </a:rPr>
              <a:t>/Minecraft</a:t>
            </a:r>
            <a:r>
              <a:rPr lang="ja-JP" altLang="en-US" dirty="0">
                <a:ea typeface="Meiryo" panose="020B0604030504040204" pitchFamily="34" charset="-128"/>
              </a:rPr>
              <a:t> </a:t>
            </a:r>
            <a:r>
              <a:rPr lang="ja-JP" altLang="en-US" b="0" u="none" baseline="0" dirty="0">
                <a:ea typeface="Meiryo" panose="020B0604030504040204" pitchFamily="34" charset="-128"/>
              </a:rPr>
              <a:t>に移動して、“</a:t>
            </a:r>
            <a:r>
              <a:rPr lang="en-US" altLang="ja-JP" sz="1200" kern="1200" dirty="0">
                <a:solidFill>
                  <a:schemeClr val="tx1"/>
                </a:solidFill>
                <a:effectLst/>
                <a:latin typeface="+mn-lt"/>
                <a:ea typeface="Meiryo" panose="020B0604030504040204" pitchFamily="34" charset="-128"/>
              </a:rPr>
              <a:t>Minecraft Hour of </a:t>
            </a:r>
            <a:r>
              <a:rPr lang="en-US" altLang="ja-JP" sz="1200" kern="1200" dirty="0" err="1">
                <a:solidFill>
                  <a:schemeClr val="tx1"/>
                </a:solidFill>
                <a:effectLst/>
                <a:latin typeface="+mn-lt"/>
                <a:ea typeface="Meiryo" panose="020B0604030504040204" pitchFamily="34" charset="-128"/>
              </a:rPr>
              <a:t>Code</a:t>
            </a:r>
            <a:r>
              <a:rPr lang="en-US" altLang="ja-JP" sz="1200" b="0" i="0" u="none" baseline="30000" dirty="0" err="1">
                <a:solidFill>
                  <a:schemeClr val="tx1"/>
                </a:solidFill>
                <a:latin typeface="+mn-lt"/>
                <a:ea typeface="Meiryo" panose="020B0604030504040204" pitchFamily="34" charset="-128"/>
              </a:rPr>
              <a:t>TM</a:t>
            </a:r>
            <a:r>
              <a:rPr lang="en-US" altLang="ja-JP" sz="1200" kern="1200" dirty="0">
                <a:solidFill>
                  <a:schemeClr val="tx1"/>
                </a:solidFill>
                <a:effectLst/>
                <a:latin typeface="+mn-lt"/>
                <a:ea typeface="Meiryo" panose="020B0604030504040204" pitchFamily="34" charset="-128"/>
              </a:rPr>
              <a:t> Hero’s Journey” </a:t>
            </a:r>
            <a:r>
              <a:rPr lang="ja-JP" altLang="en-US" b="0" u="none" baseline="0" dirty="0">
                <a:ea typeface="Meiryo" panose="020B0604030504040204" pitchFamily="34" charset="-128"/>
              </a:rPr>
              <a:t>チュートリアルを見つけて開始しましょう</a:t>
            </a:r>
            <a:r>
              <a:rPr lang="en-US" altLang="ja-JP" b="0" u="none" baseline="0" dirty="0">
                <a:ea typeface="Meiryo" panose="020B0604030504040204" pitchFamily="34" charset="-128"/>
              </a:rPr>
              <a:t>! </a:t>
            </a:r>
            <a:r>
              <a:rPr lang="ja-JP" altLang="en-US" b="0" u="none" baseline="0" dirty="0">
                <a:ea typeface="Meiryo" panose="020B0604030504040204" pitchFamily="34" charset="-128"/>
              </a:rPr>
              <a:t>」</a:t>
            </a:r>
            <a:endParaRPr lang="ja-JP" altLang="en-US" b="1" u="sng" dirty="0">
              <a:ea typeface="Meiryo" panose="020B0604030504040204" pitchFamily="34" charset="-128"/>
            </a:endParaRPr>
          </a:p>
          <a:p>
            <a:endParaRPr lang="ja-JP" altLang="en-US" b="1" u="sng" dirty="0">
              <a:ea typeface="Meiryo" panose="020B0604030504040204" pitchFamily="34" charset="-128"/>
            </a:endParaRPr>
          </a:p>
          <a:p>
            <a:pPr marL="0" marR="0" indent="0" algn="l" defTabSz="914400">
              <a:lnSpc>
                <a:spcPct val="100000"/>
              </a:lnSpc>
              <a:spcBef>
                <a:spcPts val="0"/>
              </a:spcBef>
              <a:spcAft>
                <a:spcPts val="0"/>
              </a:spcAft>
              <a:buNone/>
            </a:pPr>
            <a:r>
              <a:rPr lang="ja-JP" altLang="en-US" sz="1200" b="1" i="0" u="sng" dirty="0">
                <a:solidFill>
                  <a:schemeClr val="tx1"/>
                </a:solidFill>
                <a:latin typeface="+mn-lt"/>
                <a:ea typeface="Meiryo" panose="020B0604030504040204" pitchFamily="34" charset="-128"/>
              </a:rPr>
              <a:t>スライドの目標</a:t>
            </a:r>
            <a:r>
              <a:rPr lang="en-US" altLang="ja-JP" sz="1200" b="1" i="0" u="sng" dirty="0">
                <a:solidFill>
                  <a:schemeClr val="tx1"/>
                </a:solidFill>
                <a:latin typeface="+mn-lt"/>
                <a:ea typeface="Meiryo" panose="020B0604030504040204" pitchFamily="34" charset="-128"/>
              </a:rPr>
              <a:t>:</a:t>
            </a:r>
          </a:p>
          <a:p>
            <a:pPr marL="0" marR="0" indent="0" algn="l" defTabSz="914400">
              <a:lnSpc>
                <a:spcPct val="100000"/>
              </a:lnSpc>
              <a:spcBef>
                <a:spcPts val="0"/>
              </a:spcBef>
              <a:spcAft>
                <a:spcPts val="0"/>
              </a:spcAft>
              <a:buNone/>
            </a:pPr>
            <a:endParaRPr lang="ja-JP" altLang="en-US" dirty="0">
              <a:ea typeface="Meiryo" panose="020B0604030504040204" pitchFamily="34" charset="-128"/>
            </a:endParaRPr>
          </a:p>
          <a:p>
            <a:pPr marL="0" marR="0" indent="0" algn="l" defTabSz="914400">
              <a:lnSpc>
                <a:spcPct val="100000"/>
              </a:lnSpc>
              <a:spcBef>
                <a:spcPts val="0"/>
              </a:spcBef>
              <a:spcAft>
                <a:spcPts val="0"/>
              </a:spcAft>
              <a:buNone/>
            </a:pPr>
            <a:r>
              <a:rPr lang="ja-JP" altLang="en-US" sz="1200" b="0" i="0" u="none" strike="noStrike" kern="1200" dirty="0">
                <a:solidFill>
                  <a:schemeClr val="tx1"/>
                </a:solidFill>
                <a:effectLst/>
                <a:latin typeface="+mn-lt"/>
                <a:ea typeface="Meiryo" panose="020B0604030504040204" pitchFamily="34" charset="-128"/>
              </a:rPr>
              <a:t>チュートリアルを行う時間を設定します。</a:t>
            </a:r>
            <a:endParaRPr lang="ja-JP" altLang="en-US" sz="1200" b="0" i="0" u="none" strike="noStrike" kern="1200" dirty="0">
              <a:solidFill>
                <a:schemeClr val="tx1"/>
              </a:solidFill>
              <a:effectLst/>
              <a:latin typeface="+mn-lt"/>
              <a:ea typeface="Meiryo" panose="020B0604030504040204" pitchFamily="34" charset="-128"/>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ja-JP" altLang="en-US" b="0" u="none" baseline="0" dirty="0">
              <a:ea typeface="Meiryo" panose="020B0604030504040204" pitchFamily="34" charset="-128"/>
            </a:endParaRPr>
          </a:p>
          <a:p>
            <a:pPr marL="0" marR="0" indent="0" algn="l" defTabSz="914400">
              <a:lnSpc>
                <a:spcPct val="100000"/>
              </a:lnSpc>
              <a:spcBef>
                <a:spcPts val="0"/>
              </a:spcBef>
              <a:spcAft>
                <a:spcPts val="0"/>
              </a:spcAft>
              <a:buNone/>
            </a:pPr>
            <a:r>
              <a:rPr lang="ja-JP" altLang="en-US" sz="1200" b="1" i="0" u="sng" strike="noStrike" kern="1200" dirty="0">
                <a:solidFill>
                  <a:schemeClr val="tx1"/>
                </a:solidFill>
                <a:effectLst/>
                <a:latin typeface="+mn-lt"/>
                <a:ea typeface="Meiryo" panose="020B0604030504040204" pitchFamily="34" charset="-128"/>
              </a:rPr>
              <a:t>進行役への注意</a:t>
            </a:r>
            <a:endParaRPr lang="ja-JP" altLang="en-US" sz="1200" b="1" i="0" u="sng" strike="noStrike" kern="1200" dirty="0">
              <a:solidFill>
                <a:schemeClr val="tx1"/>
              </a:solidFill>
              <a:effectLst/>
              <a:latin typeface="+mn-lt"/>
              <a:ea typeface="Meiryo" panose="020B0604030504040204" pitchFamily="34" charset="-128"/>
              <a:cs typeface="+mn-cs"/>
            </a:endParaRPr>
          </a:p>
          <a:p>
            <a:pPr marL="628650" marR="0" lvl="1" indent="-171450" algn="l" defTabSz="914400">
              <a:lnSpc>
                <a:spcPct val="100000"/>
              </a:lnSpc>
              <a:spcBef>
                <a:spcPts val="0"/>
              </a:spcBef>
              <a:spcAft>
                <a:spcPts val="0"/>
              </a:spcAft>
              <a:buFont typeface="Arial" panose="020B0604020202020204" pitchFamily="34" charset="0"/>
              <a:buChar char="•"/>
            </a:pPr>
            <a:r>
              <a:rPr lang="ja-JP" altLang="en-US" sz="1200" b="0" i="0" u="none" strike="noStrike" kern="1200" dirty="0">
                <a:solidFill>
                  <a:schemeClr val="tx1"/>
                </a:solidFill>
                <a:effectLst/>
                <a:latin typeface="+mn-lt"/>
                <a:ea typeface="Meiryo" panose="020B0604030504040204" pitchFamily="34" charset="-128"/>
              </a:rPr>
              <a:t>チュートリアルの実行中は常にこのスライドを表示しておいてください。グループがチュートリアルの終了に近づいたら、次のスライドに進んでください。</a:t>
            </a:r>
            <a:endParaRPr lang="ja-JP" altLang="en-US" sz="1200" b="0" i="0" u="none" strike="noStrike" kern="1200" dirty="0">
              <a:solidFill>
                <a:schemeClr val="tx1"/>
              </a:solidFill>
              <a:effectLst/>
              <a:latin typeface="+mn-lt"/>
              <a:ea typeface="Meiryo" panose="020B0604030504040204" pitchFamily="34" charset="-128"/>
              <a:cs typeface="+mn-cs"/>
            </a:endParaRPr>
          </a:p>
          <a:p>
            <a:pPr marL="628650" marR="0" lvl="1" indent="-171450" algn="l" defTabSz="914400">
              <a:lnSpc>
                <a:spcPct val="100000"/>
              </a:lnSpc>
              <a:spcBef>
                <a:spcPts val="0"/>
              </a:spcBef>
              <a:spcAft>
                <a:spcPts val="0"/>
              </a:spcAft>
              <a:buFont typeface="Arial" panose="020B0604020202020204" pitchFamily="34" charset="0"/>
              <a:buChar char="•"/>
            </a:pPr>
            <a:r>
              <a:rPr lang="ja-JP" altLang="en-US" sz="1200" b="0" i="0" u="none" strike="noStrike" kern="1200" dirty="0">
                <a:solidFill>
                  <a:schemeClr val="tx1"/>
                </a:solidFill>
                <a:effectLst/>
                <a:latin typeface="+mn-lt"/>
                <a:ea typeface="Meiryo" panose="020B0604030504040204" pitchFamily="34" charset="-128"/>
              </a:rPr>
              <a:t>参加者がチュートリアルにサインインしている場合、進捗がレベルごとに保存され、完了していない場合は後で戻ることができます。 </a:t>
            </a:r>
            <a:endParaRPr lang="ja-JP" altLang="en-US" sz="1200" b="0" i="0" u="none" strike="noStrike" kern="1200" dirty="0">
              <a:solidFill>
                <a:schemeClr val="tx1"/>
              </a:solidFill>
              <a:effectLst/>
              <a:latin typeface="+mn-lt"/>
              <a:ea typeface="Meiryo" panose="020B0604030504040204" pitchFamily="34" charset="-128"/>
              <a:cs typeface="+mn-cs"/>
            </a:endParaRPr>
          </a:p>
          <a:p>
            <a:pPr marL="628650" marR="0" lvl="1" indent="-171450" algn="l" defTabSz="914400">
              <a:lnSpc>
                <a:spcPct val="100000"/>
              </a:lnSpc>
              <a:spcBef>
                <a:spcPts val="0"/>
              </a:spcBef>
              <a:spcAft>
                <a:spcPts val="0"/>
              </a:spcAft>
              <a:buFont typeface="Arial" panose="020B0604020202020204" pitchFamily="34" charset="0"/>
              <a:buChar char="•"/>
            </a:pPr>
            <a:r>
              <a:rPr lang="ja-JP" altLang="en-US" sz="1200" b="0" i="0" u="none" strike="noStrike" kern="1200" dirty="0">
                <a:solidFill>
                  <a:schemeClr val="tx1"/>
                </a:solidFill>
                <a:effectLst/>
                <a:latin typeface="+mn-lt"/>
                <a:ea typeface="Meiryo" panose="020B0604030504040204" pitchFamily="34" charset="-128"/>
              </a:rPr>
              <a:t>無料プレイと、好きなものを作れるスペースがあるため、若者やユーザーが作成したコンテンツに関わるリスクに注意してください。</a:t>
            </a:r>
            <a:endParaRPr lang="ja-JP" altLang="en-US" sz="1200" b="0" i="0" u="none" strike="noStrike" kern="1200" dirty="0">
              <a:solidFill>
                <a:schemeClr val="tx1"/>
              </a:solidFill>
              <a:effectLst/>
              <a:latin typeface="+mn-lt"/>
              <a:ea typeface="Meiryo" panose="020B0604030504040204" pitchFamily="34" charset="-128"/>
              <a:cs typeface="+mn-cs"/>
            </a:endParaRPr>
          </a:p>
          <a:p>
            <a:pPr marL="628650" marR="0" lvl="1" indent="-171450" algn="l" defTabSz="914400">
              <a:lnSpc>
                <a:spcPct val="100000"/>
              </a:lnSpc>
              <a:spcBef>
                <a:spcPts val="0"/>
              </a:spcBef>
              <a:spcAft>
                <a:spcPts val="0"/>
              </a:spcAft>
              <a:buFont typeface="Arial" panose="020B0604020202020204" pitchFamily="34" charset="0"/>
              <a:buChar char="•"/>
            </a:pPr>
            <a:endParaRPr lang="ja-JP" altLang="en-US" sz="1200" b="0" i="0" u="none" strike="noStrike" kern="1200" dirty="0">
              <a:solidFill>
                <a:schemeClr val="tx1"/>
              </a:solidFill>
              <a:effectLst/>
              <a:latin typeface="+mn-lt"/>
              <a:ea typeface="Meiryo" panose="020B0604030504040204" pitchFamily="34" charset="-128"/>
              <a:cs typeface="+mn-cs"/>
            </a:endParaRPr>
          </a:p>
          <a:p>
            <a:pPr marL="0" marR="0" indent="0" algn="l" defTabSz="914400">
              <a:lnSpc>
                <a:spcPct val="100000"/>
              </a:lnSpc>
              <a:spcBef>
                <a:spcPts val="0"/>
              </a:spcBef>
              <a:spcAft>
                <a:spcPts val="0"/>
              </a:spcAft>
              <a:buNone/>
            </a:pPr>
            <a:r>
              <a:rPr lang="ja-JP" altLang="en-US" sz="1200" b="1" i="0" u="sng" strike="noStrike" kern="1200" dirty="0">
                <a:solidFill>
                  <a:schemeClr val="tx1"/>
                </a:solidFill>
                <a:effectLst/>
                <a:latin typeface="+mn-lt"/>
                <a:ea typeface="Meiryo" panose="020B0604030504040204" pitchFamily="34" charset="-128"/>
              </a:rPr>
              <a:t>時間が限られている場合</a:t>
            </a:r>
            <a:r>
              <a:rPr lang="en-US" altLang="ja-JP" sz="1200" b="1" i="0" u="sng" strike="noStrike" kern="1200" dirty="0">
                <a:solidFill>
                  <a:schemeClr val="tx1"/>
                </a:solidFill>
                <a:effectLst/>
                <a:latin typeface="+mn-lt"/>
                <a:ea typeface="Meiryo" panose="020B0604030504040204" pitchFamily="34" charset="-128"/>
              </a:rPr>
              <a:t>:</a:t>
            </a:r>
          </a:p>
          <a:p>
            <a:pPr marL="628650" marR="0" lvl="1" indent="-171450" algn="l" defTabSz="914400">
              <a:lnSpc>
                <a:spcPct val="100000"/>
              </a:lnSpc>
              <a:spcBef>
                <a:spcPts val="0"/>
              </a:spcBef>
              <a:spcAft>
                <a:spcPts val="0"/>
              </a:spcAft>
              <a:buFont typeface="Arial" panose="020B0604020202020204" pitchFamily="34" charset="0"/>
              <a:buChar char="•"/>
            </a:pPr>
            <a:r>
              <a:rPr lang="ja-JP" altLang="en-US" sz="1200" b="0" i="0" u="none" strike="noStrike" kern="1200" dirty="0">
                <a:solidFill>
                  <a:schemeClr val="tx1"/>
                </a:solidFill>
                <a:effectLst/>
                <a:latin typeface="+mn-lt"/>
                <a:ea typeface="Meiryo" panose="020B0604030504040204" pitchFamily="34" charset="-128"/>
              </a:rPr>
              <a:t>できるだけ多くのパズルを解いてください。テクノロジーに精通している子供なら、すべてを </a:t>
            </a:r>
            <a:r>
              <a:rPr lang="en-US" altLang="ja-JP" sz="1200" b="0" i="0" u="none" strike="noStrike" kern="1200" dirty="0">
                <a:solidFill>
                  <a:schemeClr val="tx1"/>
                </a:solidFill>
                <a:effectLst/>
                <a:latin typeface="+mn-lt"/>
                <a:ea typeface="Meiryo" panose="020B0604030504040204" pitchFamily="34" charset="-128"/>
              </a:rPr>
              <a:t>50</a:t>
            </a:r>
            <a:r>
              <a:rPr lang="ja-JP" altLang="en-US" sz="1200" b="0" i="0" u="none" strike="noStrike" kern="1200" dirty="0">
                <a:solidFill>
                  <a:schemeClr val="tx1"/>
                </a:solidFill>
                <a:effectLst/>
                <a:latin typeface="+mn-lt"/>
                <a:ea typeface="Meiryo" panose="020B0604030504040204" pitchFamily="34" charset="-128"/>
              </a:rPr>
              <a:t>～</a:t>
            </a:r>
            <a:r>
              <a:rPr lang="en-US" altLang="ja-JP" sz="1200" b="0" i="0" u="none" strike="noStrike" kern="1200" dirty="0">
                <a:solidFill>
                  <a:schemeClr val="tx1"/>
                </a:solidFill>
                <a:effectLst/>
                <a:latin typeface="+mn-lt"/>
                <a:ea typeface="Meiryo" panose="020B0604030504040204" pitchFamily="34" charset="-128"/>
              </a:rPr>
              <a:t>60 </a:t>
            </a:r>
            <a:r>
              <a:rPr lang="ja-JP" altLang="en-US" sz="1200" b="0" i="0" u="none" strike="noStrike" kern="1200" dirty="0">
                <a:solidFill>
                  <a:schemeClr val="tx1"/>
                </a:solidFill>
                <a:effectLst/>
                <a:latin typeface="+mn-lt"/>
                <a:ea typeface="Meiryo" panose="020B0604030504040204" pitchFamily="34" charset="-128"/>
              </a:rPr>
              <a:t>分で完了できるでしょう。</a:t>
            </a:r>
            <a:endParaRPr lang="ja-JP" altLang="en-US" sz="1200" b="0" i="0" u="none" strike="noStrike" kern="1200" dirty="0">
              <a:solidFill>
                <a:schemeClr val="tx1"/>
              </a:solidFill>
              <a:effectLst/>
              <a:latin typeface="+mn-lt"/>
              <a:ea typeface="Meiryo" panose="020B0604030504040204" pitchFamily="34" charset="-128"/>
              <a:cs typeface="+mn-cs"/>
            </a:endParaRPr>
          </a:p>
          <a:p>
            <a:pPr marL="628650" marR="0" lvl="1" indent="-171450" algn="l" defTabSz="914400">
              <a:lnSpc>
                <a:spcPct val="100000"/>
              </a:lnSpc>
              <a:spcBef>
                <a:spcPts val="0"/>
              </a:spcBef>
              <a:spcAft>
                <a:spcPts val="0"/>
              </a:spcAft>
              <a:buFont typeface="Arial" panose="020B0604020202020204" pitchFamily="34" charset="0"/>
              <a:buChar char="•"/>
            </a:pPr>
            <a:r>
              <a:rPr lang="ja-JP" altLang="en-US" sz="1200" b="0" i="0" u="none" strike="noStrike" kern="1200" dirty="0">
                <a:solidFill>
                  <a:schemeClr val="tx1"/>
                </a:solidFill>
                <a:effectLst/>
                <a:latin typeface="+mn-lt"/>
                <a:ea typeface="Meiryo" panose="020B0604030504040204" pitchFamily="34" charset="-128"/>
              </a:rPr>
              <a:t>生徒の成果をねぎらい、自宅でもコーディングを実行できることを伝えてください。</a:t>
            </a:r>
            <a:endParaRPr lang="ja-JP" altLang="en-US" sz="1200" b="0" i="0" u="none" strike="noStrike" kern="1200" dirty="0">
              <a:solidFill>
                <a:schemeClr val="tx1"/>
              </a:solidFill>
              <a:effectLst/>
              <a:latin typeface="+mn-lt"/>
              <a:ea typeface="Meiryo" panose="020B0604030504040204" pitchFamily="34" charset="-128"/>
              <a:cs typeface="+mn-cs"/>
            </a:endParaRPr>
          </a:p>
          <a:p>
            <a:pPr marL="628650" marR="0" lvl="1" indent="-171450" algn="l" defTabSz="914400">
              <a:lnSpc>
                <a:spcPct val="100000"/>
              </a:lnSpc>
              <a:spcBef>
                <a:spcPts val="0"/>
              </a:spcBef>
              <a:spcAft>
                <a:spcPts val="0"/>
              </a:spcAft>
              <a:buFont typeface="Arial" panose="020B0604020202020204" pitchFamily="34" charset="0"/>
              <a:buChar char="•"/>
            </a:pPr>
            <a:endParaRPr lang="ja-JP" altLang="en-US" sz="1200" b="0" i="0" u="none" strike="noStrike" kern="1200" dirty="0">
              <a:solidFill>
                <a:schemeClr val="tx1"/>
              </a:solidFill>
              <a:effectLst/>
              <a:latin typeface="+mn-lt"/>
              <a:ea typeface="Meiryo" panose="020B0604030504040204" pitchFamily="34" charset="-128"/>
              <a:cs typeface="+mn-cs"/>
            </a:endParaRPr>
          </a:p>
          <a:p>
            <a:pPr marL="0" marR="0" indent="0" algn="l" defTabSz="914400">
              <a:lnSpc>
                <a:spcPct val="100000"/>
              </a:lnSpc>
              <a:spcBef>
                <a:spcPts val="0"/>
              </a:spcBef>
              <a:spcAft>
                <a:spcPts val="0"/>
              </a:spcAft>
              <a:buNone/>
            </a:pPr>
            <a:r>
              <a:rPr lang="ja-JP" altLang="en-US" sz="1200" b="1" i="0" u="sng" strike="noStrike" kern="1200" dirty="0">
                <a:solidFill>
                  <a:schemeClr val="tx1"/>
                </a:solidFill>
                <a:effectLst/>
                <a:latin typeface="+mn-lt"/>
                <a:ea typeface="Meiryo" panose="020B0604030504040204" pitchFamily="34" charset="-128"/>
              </a:rPr>
              <a:t>時間に余裕がある場合</a:t>
            </a:r>
            <a:r>
              <a:rPr lang="en-US" altLang="ja-JP" sz="1200" b="1" i="0" u="sng" strike="noStrike" kern="1200" dirty="0">
                <a:solidFill>
                  <a:schemeClr val="tx1"/>
                </a:solidFill>
                <a:effectLst/>
                <a:latin typeface="+mn-lt"/>
                <a:ea typeface="Meiryo" panose="020B0604030504040204" pitchFamily="34" charset="-128"/>
              </a:rPr>
              <a:t>:</a:t>
            </a:r>
          </a:p>
          <a:p>
            <a:pPr marL="628650" marR="0" lvl="1" indent="-171450" algn="l" defTabSz="914400">
              <a:lnSpc>
                <a:spcPct val="100000"/>
              </a:lnSpc>
              <a:spcBef>
                <a:spcPts val="0"/>
              </a:spcBef>
              <a:spcAft>
                <a:spcPts val="0"/>
              </a:spcAft>
              <a:buFont typeface="Arial" panose="020B0604020202020204" pitchFamily="34" charset="0"/>
              <a:buChar char="•"/>
            </a:pPr>
            <a:r>
              <a:rPr lang="ja-JP" altLang="en-US" sz="1200" b="0" i="0" u="none" strike="noStrike" kern="1200" dirty="0">
                <a:solidFill>
                  <a:schemeClr val="tx1"/>
                </a:solidFill>
                <a:effectLst/>
                <a:latin typeface="+mn-lt"/>
                <a:ea typeface="Meiryo" panose="020B0604030504040204" pitchFamily="34" charset="-128"/>
              </a:rPr>
              <a:t>受講生に、余った時間で最後のパズルの作成を継続するように指示してください。 </a:t>
            </a:r>
            <a:endParaRPr lang="ja-JP" altLang="en-US" sz="1200" b="0" i="0" u="none" strike="noStrike" kern="1200" dirty="0">
              <a:solidFill>
                <a:schemeClr val="tx1"/>
              </a:solidFill>
              <a:effectLst/>
              <a:latin typeface="+mn-lt"/>
              <a:ea typeface="Meiryo" panose="020B0604030504040204" pitchFamily="34" charset="-128"/>
              <a:cs typeface="+mn-cs"/>
            </a:endParaRPr>
          </a:p>
          <a:p>
            <a:pPr marL="628650" marR="0" lvl="1" indent="-171450" algn="l" defTabSz="914400">
              <a:lnSpc>
                <a:spcPct val="100000"/>
              </a:lnSpc>
              <a:spcBef>
                <a:spcPts val="0"/>
              </a:spcBef>
              <a:spcAft>
                <a:spcPts val="0"/>
              </a:spcAft>
              <a:buFont typeface="Arial" panose="020B0604020202020204" pitchFamily="34" charset="0"/>
              <a:buChar char="•"/>
            </a:pPr>
            <a:r>
              <a:rPr lang="ja-JP" altLang="en-US" sz="1200" b="0" i="0" u="none" strike="noStrike" kern="1200" dirty="0">
                <a:solidFill>
                  <a:schemeClr val="tx1"/>
                </a:solidFill>
                <a:effectLst/>
                <a:latin typeface="+mn-lt"/>
                <a:ea typeface="Meiryo" panose="020B0604030504040204" pitchFamily="34" charset="-128"/>
              </a:rPr>
              <a:t>受講生に各パズルに戻って、別の方法でパズルを解くことに挑戦するように指示してください。これによって、繰り返しや実験をより楽しむことができます。 </a:t>
            </a:r>
            <a:endParaRPr lang="ja-JP" altLang="en-US" sz="1200" b="1" i="0" u="sng" baseline="0" dirty="0">
              <a:solidFill>
                <a:schemeClr val="tx1"/>
              </a:solidFill>
              <a:latin typeface="+mn-lt"/>
              <a:ea typeface="Meiryo" panose="020B0604030504040204" pitchFamily="34" charset="-128"/>
              <a:cs typeface="+mn-cs"/>
            </a:endParaRPr>
          </a:p>
          <a:p>
            <a:pPr marL="628650" lvl="1" indent="-171450">
              <a:buFont typeface="Arial" panose="020B0604020202020204" pitchFamily="34" charset="0"/>
              <a:buChar char="•"/>
            </a:pPr>
            <a:r>
              <a:rPr lang="ja-JP" altLang="en-US" sz="1200" b="0" u="none" kern="1200" dirty="0">
                <a:solidFill>
                  <a:schemeClr val="tx1"/>
                </a:solidFill>
                <a:effectLst/>
                <a:latin typeface="+mn-lt"/>
                <a:ea typeface="Meiryo" panose="020B0604030504040204" pitchFamily="34" charset="-128"/>
              </a:rPr>
              <a:t>生徒に </a:t>
            </a:r>
            <a:r>
              <a:rPr lang="en-US" altLang="ja-JP" sz="1200" b="0" u="none" kern="1200" dirty="0">
                <a:solidFill>
                  <a:schemeClr val="tx1"/>
                </a:solidFill>
                <a:effectLst/>
                <a:latin typeface="+mn-lt"/>
                <a:ea typeface="Meiryo" panose="020B0604030504040204" pitchFamily="34" charset="-128"/>
              </a:rPr>
              <a:t>Minecraft Hour of Code</a:t>
            </a:r>
            <a:r>
              <a:rPr lang="ja-JP" altLang="en-US" sz="1200" b="0" u="none" kern="1200" dirty="0">
                <a:solidFill>
                  <a:schemeClr val="tx1"/>
                </a:solidFill>
                <a:effectLst/>
                <a:latin typeface="+mn-lt"/>
                <a:ea typeface="Meiryo" panose="020B0604030504040204" pitchFamily="34" charset="-128"/>
              </a:rPr>
              <a:t>の他のチュートリアルをプレイするように指示します。</a:t>
            </a:r>
            <a:endParaRPr lang="ja-JP" altLang="en-US" b="0" u="none" dirty="0">
              <a:ea typeface="Meiryo" panose="020B0604030504040204" pitchFamily="34" charset="-128"/>
            </a:endParaRPr>
          </a:p>
        </p:txBody>
      </p:sp>
      <p:sp>
        <p:nvSpPr>
          <p:cNvPr id="4" name="Slide Number Placeholder 3"/>
          <p:cNvSpPr>
            <a:spLocks noGrp="1"/>
          </p:cNvSpPr>
          <p:nvPr>
            <p:ph type="sldNum" sz="quarter" idx="10"/>
          </p:nvPr>
        </p:nvSpPr>
        <p:spPr/>
        <p:txBody>
          <a:bodyPr/>
          <a:lstStyle/>
          <a:p>
            <a:fld id="{88F0EC2C-E6BA-F248-9EDA-113245C923E1}" type="slidenum">
              <a:rPr lang="en-US" smtClean="0"/>
              <a:t>20</a:t>
            </a:fld>
            <a:endParaRPr lang="en-US"/>
          </a:p>
        </p:txBody>
      </p:sp>
    </p:spTree>
    <p:extLst>
      <p:ext uri="{BB962C8B-B14F-4D97-AF65-F5344CB8AC3E}">
        <p14:creationId xmlns:p14="http://schemas.microsoft.com/office/powerpoint/2010/main" val="432106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l" defTabSz="914400">
              <a:buNone/>
            </a:pPr>
            <a:r>
              <a:rPr lang="ja-JP" altLang="en-US" sz="1200" b="1" i="0" u="sng" dirty="0">
                <a:solidFill>
                  <a:schemeClr val="tx1"/>
                </a:solidFill>
                <a:latin typeface="Calibri"/>
                <a:ea typeface="Meiryo" panose="020B0604030504040204" pitchFamily="34" charset="-128"/>
              </a:rPr>
              <a:t>スクリプトの例</a:t>
            </a:r>
            <a:r>
              <a:rPr lang="en-US" altLang="ja-JP" sz="1200" b="1" i="0" u="sng" dirty="0">
                <a:solidFill>
                  <a:schemeClr val="tx1"/>
                </a:solidFill>
                <a:latin typeface="Calibri"/>
                <a:ea typeface="Meiryo" panose="020B0604030504040204" pitchFamily="34" charset="-128"/>
              </a:rPr>
              <a:t>:</a:t>
            </a:r>
          </a:p>
          <a:p>
            <a:pPr marL="0" algn="l" defTabSz="914400">
              <a:buNone/>
            </a:pPr>
            <a:endParaRPr lang="ja-JP" altLang="en-US" dirty="0">
              <a:ea typeface="Meiryo" panose="020B0604030504040204" pitchFamily="34" charset="-128"/>
            </a:endParaRPr>
          </a:p>
          <a:p>
            <a:pPr marL="0" algn="l" defTabSz="914400">
              <a:buNone/>
            </a:pPr>
            <a:r>
              <a:rPr lang="ja-JP" altLang="en-US" sz="1200" b="0" i="0" u="none" dirty="0">
                <a:solidFill>
                  <a:schemeClr val="tx1"/>
                </a:solidFill>
                <a:latin typeface="Calibri"/>
                <a:ea typeface="Meiryo" panose="020B0604030504040204" pitchFamily="34" charset="-128"/>
              </a:rPr>
              <a:t>「では、皆さん。 あと数分でチュートリアルを終了してください。」</a:t>
            </a:r>
          </a:p>
          <a:p>
            <a:pPr marL="0" algn="l" defTabSz="914400">
              <a:buNone/>
            </a:pPr>
            <a:endParaRPr lang="ja-JP" altLang="en-US" dirty="0">
              <a:ea typeface="Meiryo" panose="020B0604030504040204" pitchFamily="34" charset="-128"/>
            </a:endParaRPr>
          </a:p>
          <a:p>
            <a:pPr marL="0" marR="0" indent="0" algn="l" defTabSz="914400">
              <a:lnSpc>
                <a:spcPct val="100000"/>
              </a:lnSpc>
              <a:spcBef>
                <a:spcPts val="0"/>
              </a:spcBef>
              <a:spcAft>
                <a:spcPts val="0"/>
              </a:spcAft>
              <a:buNone/>
            </a:pPr>
            <a:r>
              <a:rPr lang="ja-JP" altLang="en-US" sz="1200" b="1" i="0" u="sng" dirty="0">
                <a:solidFill>
                  <a:schemeClr val="tx1"/>
                </a:solidFill>
                <a:latin typeface="Calibri"/>
                <a:ea typeface="Meiryo" panose="020B0604030504040204" pitchFamily="34" charset="-128"/>
              </a:rPr>
              <a:t>スライドの目標</a:t>
            </a:r>
            <a:r>
              <a:rPr lang="en-US" altLang="ja-JP" sz="1200" b="1" i="0" u="sng" dirty="0">
                <a:solidFill>
                  <a:schemeClr val="tx1"/>
                </a:solidFill>
                <a:latin typeface="Calibri"/>
                <a:ea typeface="Meiryo" panose="020B0604030504040204" pitchFamily="34" charset="-128"/>
              </a:rPr>
              <a:t>:</a:t>
            </a:r>
          </a:p>
          <a:p>
            <a:pPr marL="0" marR="0" indent="0" algn="l" defTabSz="914400">
              <a:lnSpc>
                <a:spcPct val="100000"/>
              </a:lnSpc>
              <a:spcBef>
                <a:spcPts val="0"/>
              </a:spcBef>
              <a:spcAft>
                <a:spcPts val="0"/>
              </a:spcAft>
              <a:buNone/>
            </a:pPr>
            <a:endParaRPr lang="ja-JP" altLang="en-US" dirty="0">
              <a:ea typeface="Meiryo" panose="020B0604030504040204" pitchFamily="34" charset="-128"/>
            </a:endParaRPr>
          </a:p>
          <a:p>
            <a:pPr marL="0" algn="l" defTabSz="914400">
              <a:buNone/>
            </a:pPr>
            <a:r>
              <a:rPr lang="ja-JP" altLang="en-US" sz="1200" b="0" i="0" u="none" baseline="0" dirty="0">
                <a:solidFill>
                  <a:schemeClr val="tx1"/>
                </a:solidFill>
                <a:latin typeface="Calibri"/>
                <a:ea typeface="Meiryo" panose="020B0604030504040204" pitchFamily="34" charset="-128"/>
              </a:rPr>
              <a:t>参加者に時間がほとんどないことを知らせ、チュートリアルがもうすぐ終わることを伝えます。</a:t>
            </a:r>
          </a:p>
          <a:p>
            <a:pPr marL="0" algn="l" defTabSz="914400">
              <a:buNone/>
            </a:pPr>
            <a:endParaRPr lang="ja-JP" altLang="en-US" dirty="0">
              <a:ea typeface="Meiryo" panose="020B0604030504040204" pitchFamily="34" charset="-128"/>
            </a:endParaRPr>
          </a:p>
          <a:p>
            <a:pPr marL="0" algn="l" defTabSz="914400">
              <a:buNone/>
            </a:pPr>
            <a:r>
              <a:rPr lang="ja-JP" altLang="en-US" sz="1200" b="1" i="0" u="sng" dirty="0">
                <a:solidFill>
                  <a:schemeClr val="tx1"/>
                </a:solidFill>
                <a:latin typeface="Calibri"/>
                <a:ea typeface="Meiryo" panose="020B0604030504040204" pitchFamily="34" charset="-128"/>
              </a:rPr>
              <a:t>このスライドの画像について</a:t>
            </a:r>
            <a:r>
              <a:rPr lang="en-US" altLang="ja-JP" sz="1200" b="1" i="0" u="sng" dirty="0">
                <a:solidFill>
                  <a:schemeClr val="tx1"/>
                </a:solidFill>
                <a:latin typeface="Calibri"/>
                <a:ea typeface="Meiryo" panose="020B0604030504040204" pitchFamily="34" charset="-128"/>
              </a:rPr>
              <a:t>:</a:t>
            </a:r>
          </a:p>
          <a:p>
            <a:pPr marL="0" marR="0" indent="0" algn="l" defTabSz="914400">
              <a:lnSpc>
                <a:spcPct val="100000"/>
              </a:lnSpc>
              <a:spcBef>
                <a:spcPts val="0"/>
              </a:spcBef>
              <a:spcAft>
                <a:spcPts val="0"/>
              </a:spcAft>
              <a:buNone/>
            </a:pPr>
            <a:endParaRPr lang="ja-JP" altLang="en-US" sz="1200" dirty="0">
              <a:solidFill>
                <a:schemeClr val="tx1"/>
              </a:solidFill>
              <a:latin typeface="+mn-lt"/>
              <a:ea typeface="Meiryo" panose="020B0604030504040204" pitchFamily="34" charset="-128"/>
              <a:cs typeface="+mn-cs"/>
            </a:endParaRPr>
          </a:p>
          <a:p>
            <a:pPr marL="0" marR="0" indent="0" algn="l" defTabSz="914400">
              <a:lnSpc>
                <a:spcPct val="100000"/>
              </a:lnSpc>
              <a:spcBef>
                <a:spcPts val="0"/>
              </a:spcBef>
              <a:spcAft>
                <a:spcPts val="0"/>
              </a:spcAft>
              <a:buNone/>
            </a:pPr>
            <a:r>
              <a:rPr lang="ja-JP" altLang="en-US" sz="1200" b="0" i="0" dirty="0">
                <a:solidFill>
                  <a:schemeClr val="tx1"/>
                </a:solidFill>
                <a:effectLst/>
                <a:latin typeface="Calibri"/>
                <a:ea typeface="Meiryo" panose="020B0604030504040204" pitchFamily="34" charset="-128"/>
              </a:rPr>
              <a:t>このスライドでは、ライオンの着ぐるみを着た猫の写真を使っています。</a:t>
            </a:r>
            <a:r>
              <a:rPr lang="en-US" altLang="ja-JP" sz="1200" b="0" i="1" baseline="0" dirty="0">
                <a:solidFill>
                  <a:schemeClr val="tx1"/>
                </a:solidFill>
                <a:effectLst/>
                <a:latin typeface="Calibri"/>
                <a:ea typeface="Meiryo" panose="020B0604030504040204" pitchFamily="34" charset="-128"/>
              </a:rPr>
              <a:t>.</a:t>
            </a:r>
            <a:r>
              <a:rPr lang="ja-JP" altLang="en-US" sz="1200" b="0" i="0" baseline="0" dirty="0">
                <a:solidFill>
                  <a:schemeClr val="tx1"/>
                </a:solidFill>
                <a:effectLst/>
                <a:latin typeface="Calibri"/>
                <a:ea typeface="Meiryo" panose="020B0604030504040204" pitchFamily="34" charset="-128"/>
              </a:rPr>
              <a:t>この世代にうける楽しくて面白いコンテンツを使用することが重要です。</a:t>
            </a:r>
          </a:p>
          <a:p>
            <a:pPr marL="0" marR="0" indent="0" algn="l" defTabSz="914400">
              <a:lnSpc>
                <a:spcPct val="100000"/>
              </a:lnSpc>
              <a:spcBef>
                <a:spcPts val="0"/>
              </a:spcBef>
              <a:spcAft>
                <a:spcPts val="0"/>
              </a:spcAft>
              <a:buNone/>
            </a:pPr>
            <a:endParaRPr lang="ja-JP" altLang="en-US" sz="1200" dirty="0">
              <a:solidFill>
                <a:schemeClr val="tx1"/>
              </a:solidFill>
              <a:latin typeface="+mn-lt"/>
              <a:ea typeface="Meiryo" panose="020B0604030504040204" pitchFamily="34" charset="-128"/>
              <a:cs typeface="+mn-cs"/>
            </a:endParaRPr>
          </a:p>
          <a:p>
            <a:pPr marL="0" marR="0" indent="0" algn="l" defTabSz="914400">
              <a:lnSpc>
                <a:spcPct val="100000"/>
              </a:lnSpc>
              <a:spcBef>
                <a:spcPts val="0"/>
              </a:spcBef>
              <a:spcAft>
                <a:spcPts val="0"/>
              </a:spcAft>
              <a:buNone/>
            </a:pPr>
            <a:r>
              <a:rPr lang="ja-JP" altLang="en-US" sz="1200" b="0" i="0" dirty="0">
                <a:solidFill>
                  <a:schemeClr val="tx1"/>
                </a:solidFill>
                <a:effectLst/>
                <a:latin typeface="Calibri"/>
                <a:ea typeface="Meiryo" panose="020B0604030504040204" pitchFamily="34" charset="-128"/>
              </a:rPr>
              <a:t>この画像を差し替える場合は、以下の条件を満たす画像を使用してください。</a:t>
            </a:r>
            <a:r>
              <a:rPr lang="ja-JP" altLang="en-US" dirty="0">
                <a:ea typeface="Meiryo" panose="020B0604030504040204" pitchFamily="34" charset="-128"/>
              </a:rPr>
              <a:t> </a:t>
            </a:r>
          </a:p>
          <a:p>
            <a:pPr marL="630936" marR="0" lvl="1" indent="-173736" algn="l" defTabSz="914400">
              <a:lnSpc>
                <a:spcPct val="100000"/>
              </a:lnSpc>
              <a:spcBef>
                <a:spcPts val="0"/>
              </a:spcBef>
              <a:spcAft>
                <a:spcPts val="0"/>
              </a:spcAft>
              <a:buClr>
                <a:schemeClr val="tx1"/>
              </a:buClr>
              <a:buFont typeface="Arial"/>
              <a:buChar char="•"/>
            </a:pPr>
            <a:r>
              <a:rPr lang="ja-JP" altLang="en-US" sz="1200" b="0" i="0" dirty="0">
                <a:solidFill>
                  <a:schemeClr val="tx1"/>
                </a:solidFill>
                <a:effectLst/>
                <a:latin typeface="Calibri"/>
                <a:ea typeface="Meiryo" panose="020B0604030504040204" pitchFamily="34" charset="-128"/>
              </a:rPr>
              <a:t>チュートリアルがもうすぐ終わることを示す何か楽しい画像や写真。</a:t>
            </a:r>
          </a:p>
          <a:p>
            <a:pPr marL="0" algn="l" defTabSz="914400">
              <a:buNone/>
            </a:pPr>
            <a:endParaRPr lang="ja-JP" altLang="en-US" dirty="0">
              <a:ea typeface="Meiryo" panose="020B0604030504040204" pitchFamily="34" charset="-128"/>
            </a:endParaRPr>
          </a:p>
        </p:txBody>
      </p:sp>
      <p:sp>
        <p:nvSpPr>
          <p:cNvPr id="4" name="Slide Number Placeholder 3"/>
          <p:cNvSpPr>
            <a:spLocks noGrp="1"/>
          </p:cNvSpPr>
          <p:nvPr>
            <p:ph type="sldNum" sz="quarter" idx="10"/>
          </p:nvPr>
        </p:nvSpPr>
        <p:spPr/>
        <p:txBody>
          <a:bodyPr/>
          <a:lstStyle/>
          <a:p>
            <a:pPr algn="r" defTabSz="713232">
              <a:buNone/>
            </a:pPr>
            <a:fld id="{88F0EC2C-E6BA-F248-9EDA-113245C923E1}" type="slidenum">
              <a:rPr lang="en-US" altLang="ja-JP" sz="1200" b="0" i="0" smtClean="0">
                <a:latin typeface="Calibri"/>
                <a:ea typeface="Meiryo" panose="020B0604030504040204" pitchFamily="34" charset="-128"/>
                <a:cs typeface="+mn-cs"/>
              </a:rPr>
              <a:t>21</a:t>
            </a:fld>
            <a:endParaRPr lang="ja-JP" altLang="en-US" sz="1200" b="0" i="0" dirty="0">
              <a:latin typeface="Calibri"/>
              <a:ea typeface="Meiryo" panose="020B0604030504040204" pitchFamily="34" charset="-128"/>
              <a:cs typeface="+mn-cs"/>
            </a:endParaRPr>
          </a:p>
        </p:txBody>
      </p:sp>
    </p:spTree>
    <p:extLst>
      <p:ext uri="{BB962C8B-B14F-4D97-AF65-F5344CB8AC3E}">
        <p14:creationId xmlns:p14="http://schemas.microsoft.com/office/powerpoint/2010/main" val="19610850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a:lnSpc>
                <a:spcPct val="100000"/>
              </a:lnSpc>
              <a:spcBef>
                <a:spcPts val="0"/>
              </a:spcBef>
              <a:spcAft>
                <a:spcPts val="0"/>
              </a:spcAft>
              <a:buNone/>
            </a:pPr>
            <a:r>
              <a:rPr lang="ja-JP" altLang="en-US" sz="1200" b="1" i="0" u="sng" dirty="0">
                <a:solidFill>
                  <a:schemeClr val="tx1"/>
                </a:solidFill>
                <a:latin typeface="Calibri"/>
                <a:ea typeface="Meiryo" panose="020B0604030504040204" pitchFamily="34" charset="-128"/>
              </a:rPr>
              <a:t>スクリプトの例</a:t>
            </a:r>
            <a:r>
              <a:rPr lang="en-US" altLang="ja-JP" sz="1200" b="1" i="0" u="sng" dirty="0">
                <a:solidFill>
                  <a:schemeClr val="tx1"/>
                </a:solidFill>
                <a:latin typeface="Calibri"/>
                <a:ea typeface="Meiryo" panose="020B0604030504040204" pitchFamily="34" charset="-128"/>
              </a:rPr>
              <a:t>:</a:t>
            </a:r>
          </a:p>
          <a:p>
            <a:pPr marL="0" algn="l" defTabSz="914400">
              <a:buNone/>
            </a:pPr>
            <a:endParaRPr lang="ja-JP" altLang="en-US" dirty="0">
              <a:ea typeface="Meiryo" panose="020B0604030504040204" pitchFamily="34" charset="-128"/>
            </a:endParaRPr>
          </a:p>
          <a:p>
            <a:r>
              <a:rPr lang="ja-JP" altLang="en-US" b="0" u="none" baseline="0" dirty="0">
                <a:ea typeface="Meiryo" panose="020B0604030504040204" pitchFamily="34" charset="-128"/>
              </a:rPr>
              <a:t>「話を前に戻しましょう。コーディングがどのように変化したかについて考えましたか</a:t>
            </a:r>
            <a:r>
              <a:rPr lang="en-US" altLang="ja-JP" b="0" u="none" baseline="0" dirty="0">
                <a:ea typeface="Meiryo" panose="020B0604030504040204" pitchFamily="34" charset="-128"/>
              </a:rPr>
              <a:t>?</a:t>
            </a:r>
            <a:r>
              <a:rPr lang="ja-JP" altLang="en-US" b="0" u="none" baseline="0" dirty="0">
                <a:ea typeface="Meiryo" panose="020B0604030504040204" pitchFamily="34" charset="-128"/>
              </a:rPr>
              <a:t>」</a:t>
            </a:r>
          </a:p>
          <a:p>
            <a:pPr marL="628650" lvl="1" indent="-171450">
              <a:buFont typeface="Arial"/>
              <a:buChar char="•"/>
            </a:pPr>
            <a:r>
              <a:rPr lang="ja-JP" altLang="en-US" dirty="0">
                <a:ea typeface="Meiryo" panose="020B0604030504040204" pitchFamily="34" charset="-128"/>
              </a:rPr>
              <a:t>家族や友達に「コードとは何か</a:t>
            </a:r>
            <a:r>
              <a:rPr lang="en-US" altLang="ja-JP" dirty="0">
                <a:ea typeface="Meiryo" panose="020B0604030504040204" pitchFamily="34" charset="-128"/>
              </a:rPr>
              <a:t>?</a:t>
            </a:r>
            <a:r>
              <a:rPr lang="ja-JP" altLang="en-US" dirty="0">
                <a:ea typeface="Meiryo" panose="020B0604030504040204" pitchFamily="34" charset="-128"/>
              </a:rPr>
              <a:t>」と質問されたとしたら、何と答えますか</a:t>
            </a:r>
            <a:r>
              <a:rPr lang="en-US" altLang="ja-JP" dirty="0">
                <a:ea typeface="Meiryo" panose="020B0604030504040204" pitchFamily="34" charset="-128"/>
              </a:rPr>
              <a:t>?</a:t>
            </a:r>
          </a:p>
          <a:p>
            <a:pPr marL="628650" lvl="1" indent="-171450">
              <a:buFont typeface="Arial"/>
              <a:buChar char="•"/>
            </a:pPr>
            <a:r>
              <a:rPr lang="ja-JP" altLang="en-US" dirty="0">
                <a:ea typeface="Meiryo" panose="020B0604030504040204" pitchFamily="34" charset="-128"/>
              </a:rPr>
              <a:t>何を学びましたか</a:t>
            </a:r>
            <a:r>
              <a:rPr lang="en-US" altLang="ja-JP" dirty="0">
                <a:ea typeface="Meiryo" panose="020B0604030504040204" pitchFamily="34" charset="-128"/>
              </a:rPr>
              <a:t>?</a:t>
            </a:r>
          </a:p>
          <a:p>
            <a:pPr marL="628650" lvl="1" indent="-171450">
              <a:buFont typeface="Arial"/>
              <a:buChar char="•"/>
            </a:pPr>
            <a:r>
              <a:rPr lang="ja-JP" altLang="en-US" dirty="0">
                <a:ea typeface="Meiryo" panose="020B0604030504040204" pitchFamily="34" charset="-128"/>
              </a:rPr>
              <a:t>一番難しかったことは何ですか</a:t>
            </a:r>
            <a:r>
              <a:rPr lang="en-US" altLang="ja-JP" dirty="0">
                <a:ea typeface="Meiryo" panose="020B0604030504040204" pitchFamily="34" charset="-128"/>
              </a:rPr>
              <a:t>? </a:t>
            </a:r>
            <a:r>
              <a:rPr lang="ja-JP" altLang="en-US" dirty="0">
                <a:ea typeface="Meiryo" panose="020B0604030504040204" pitchFamily="34" charset="-128"/>
              </a:rPr>
              <a:t>行き詰まったとき、どうしましたか</a:t>
            </a:r>
            <a:r>
              <a:rPr lang="en-US" altLang="ja-JP" dirty="0">
                <a:ea typeface="Meiryo" panose="020B0604030504040204" pitchFamily="34" charset="-128"/>
              </a:rPr>
              <a:t>? </a:t>
            </a:r>
            <a:r>
              <a:rPr lang="ja-JP" altLang="en-US" dirty="0">
                <a:ea typeface="Meiryo" panose="020B0604030504040204" pitchFamily="34" charset="-128"/>
              </a:rPr>
              <a:t>それが重要なのはなぜですか</a:t>
            </a:r>
            <a:r>
              <a:rPr lang="en-US" altLang="ja-JP" dirty="0">
                <a:ea typeface="Meiryo" panose="020B0604030504040204" pitchFamily="34" charset="-128"/>
              </a:rPr>
              <a:t>? [</a:t>
            </a:r>
            <a:r>
              <a:rPr lang="ja-JP" altLang="en-US" dirty="0">
                <a:ea typeface="Meiryo" panose="020B0604030504040204" pitchFamily="34" charset="-128"/>
              </a:rPr>
              <a:t>耐えるように励ます</a:t>
            </a:r>
            <a:r>
              <a:rPr lang="en-US" altLang="ja-JP" dirty="0">
                <a:ea typeface="Meiryo" panose="020B0604030504040204" pitchFamily="34" charset="-128"/>
              </a:rPr>
              <a:t>]</a:t>
            </a:r>
          </a:p>
          <a:p>
            <a:pPr marL="628650" lvl="1" indent="-171450">
              <a:buFont typeface="Arial"/>
              <a:buChar char="•"/>
            </a:pPr>
            <a:r>
              <a:rPr lang="ja-JP" altLang="en-US" dirty="0">
                <a:ea typeface="Meiryo" panose="020B0604030504040204" pitchFamily="34" charset="-128"/>
              </a:rPr>
              <a:t>コーディングはどのようにクリエイティブですか</a:t>
            </a:r>
            <a:r>
              <a:rPr lang="en-US" altLang="ja-JP" dirty="0">
                <a:ea typeface="Meiryo" panose="020B0604030504040204" pitchFamily="34" charset="-128"/>
              </a:rPr>
              <a:t>? [</a:t>
            </a:r>
            <a:r>
              <a:rPr lang="ja-JP" altLang="en-US" dirty="0">
                <a:ea typeface="Meiryo" panose="020B0604030504040204" pitchFamily="34" charset="-128"/>
              </a:rPr>
              <a:t>コーディングを別のクリエイティブなこと、たとえば歌うこと、ダンス、建築などと結び付ける</a:t>
            </a:r>
            <a:r>
              <a:rPr lang="en-US" altLang="ja-JP" dirty="0">
                <a:ea typeface="Meiryo" panose="020B0604030504040204" pitchFamily="34" charset="-128"/>
              </a:rPr>
              <a:t>]</a:t>
            </a:r>
          </a:p>
          <a:p>
            <a:pPr marL="628650" lvl="1" indent="-171450">
              <a:buFont typeface="Arial"/>
              <a:buChar char="•"/>
            </a:pPr>
            <a:r>
              <a:rPr lang="ja-JP" altLang="en-US" dirty="0">
                <a:ea typeface="Meiryo" panose="020B0604030504040204" pitchFamily="34" charset="-128"/>
              </a:rPr>
              <a:t>誰のためにコーディングしますか</a:t>
            </a:r>
            <a:r>
              <a:rPr lang="en-US" altLang="ja-JP" dirty="0">
                <a:ea typeface="Meiryo" panose="020B0604030504040204" pitchFamily="34" charset="-128"/>
              </a:rPr>
              <a:t>? [</a:t>
            </a:r>
            <a:r>
              <a:rPr lang="ja-JP" altLang="en-US" dirty="0">
                <a:ea typeface="Meiryo" panose="020B0604030504040204" pitchFamily="34" charset="-128"/>
              </a:rPr>
              <a:t>数学が得意な少年などの神話を越えて作業する</a:t>
            </a:r>
            <a:r>
              <a:rPr lang="en-US" altLang="ja-JP" dirty="0">
                <a:ea typeface="Meiryo" panose="020B0604030504040204" pitchFamily="34" charset="-128"/>
              </a:rPr>
              <a:t>]</a:t>
            </a:r>
          </a:p>
          <a:p>
            <a:pPr marL="0" algn="l" defTabSz="914400">
              <a:buNone/>
            </a:pPr>
            <a:endParaRPr lang="ja-JP" altLang="en-US" dirty="0">
              <a:ea typeface="Meiryo" panose="020B0604030504040204" pitchFamily="34" charset="-128"/>
            </a:endParaRPr>
          </a:p>
          <a:p>
            <a:pPr marL="0" algn="l" defTabSz="914400">
              <a:buNone/>
            </a:pPr>
            <a:r>
              <a:rPr lang="ja-JP" altLang="en-US" sz="1200" b="1" i="0" u="sng" dirty="0">
                <a:solidFill>
                  <a:schemeClr val="tx1"/>
                </a:solidFill>
                <a:latin typeface="Calibri"/>
                <a:ea typeface="Meiryo" panose="020B0604030504040204" pitchFamily="34" charset="-128"/>
              </a:rPr>
              <a:t>スライドの目標</a:t>
            </a:r>
            <a:r>
              <a:rPr lang="en-US" altLang="ja-JP" sz="1200" b="1" i="0" u="sng" dirty="0">
                <a:solidFill>
                  <a:schemeClr val="tx1"/>
                </a:solidFill>
                <a:latin typeface="Calibri"/>
                <a:ea typeface="Meiryo" panose="020B0604030504040204" pitchFamily="34" charset="-128"/>
              </a:rPr>
              <a:t>:</a:t>
            </a:r>
          </a:p>
          <a:p>
            <a:pPr marL="0" algn="l" defTabSz="914400">
              <a:buNone/>
            </a:pPr>
            <a:endParaRPr lang="ja-JP" altLang="en-US" dirty="0">
              <a:ea typeface="Meiryo" panose="020B0604030504040204" pitchFamily="34" charset="-128"/>
            </a:endParaRPr>
          </a:p>
          <a:p>
            <a:pPr marL="0" algn="l" defTabSz="914400">
              <a:buNone/>
            </a:pPr>
            <a:r>
              <a:rPr lang="ja-JP" altLang="en-US" sz="1200" b="0" i="0" dirty="0">
                <a:solidFill>
                  <a:schemeClr val="tx1"/>
                </a:solidFill>
                <a:latin typeface="Calibri"/>
                <a:ea typeface="Meiryo" panose="020B0604030504040204" pitchFamily="34" charset="-128"/>
              </a:rPr>
              <a:t>最初の質問に戻り、コーディングに対する参加者の先入観がどのように変わったかを確認する。</a:t>
            </a:r>
          </a:p>
          <a:p>
            <a:pPr marL="0" algn="l" defTabSz="914400">
              <a:buNone/>
            </a:pPr>
            <a:endParaRPr lang="ja-JP" altLang="en-US" dirty="0">
              <a:ea typeface="Meiryo" panose="020B0604030504040204" pitchFamily="34" charset="-128"/>
            </a:endParaRPr>
          </a:p>
          <a:p>
            <a:pPr marL="0" algn="l" defTabSz="914400">
              <a:buNone/>
            </a:pPr>
            <a:r>
              <a:rPr lang="ja-JP" altLang="en-US" sz="1200" b="1" i="0" u="sng" dirty="0">
                <a:solidFill>
                  <a:schemeClr val="tx1"/>
                </a:solidFill>
                <a:latin typeface="Calibri"/>
                <a:ea typeface="Meiryo" panose="020B0604030504040204" pitchFamily="34" charset="-128"/>
              </a:rPr>
              <a:t>このスライドの画像について</a:t>
            </a:r>
            <a:r>
              <a:rPr lang="en-US" altLang="ja-JP" sz="1200" b="1" i="0" u="sng" dirty="0">
                <a:solidFill>
                  <a:schemeClr val="tx1"/>
                </a:solidFill>
                <a:latin typeface="Calibri"/>
                <a:ea typeface="Meiryo" panose="020B0604030504040204" pitchFamily="34" charset="-128"/>
              </a:rPr>
              <a:t>:</a:t>
            </a:r>
          </a:p>
          <a:p>
            <a:pPr marL="0" algn="l" defTabSz="914400">
              <a:buNone/>
            </a:pPr>
            <a:endParaRPr lang="ja-JP" altLang="en-US" dirty="0">
              <a:ea typeface="Meiryo" panose="020B0604030504040204" pitchFamily="34" charset="-128"/>
            </a:endParaRPr>
          </a:p>
          <a:p>
            <a:pPr marL="0" algn="l" defTabSz="914400">
              <a:buNone/>
            </a:pPr>
            <a:r>
              <a:rPr lang="ja-JP" altLang="en-US" sz="1200" b="0" i="0" dirty="0">
                <a:solidFill>
                  <a:schemeClr val="tx1"/>
                </a:solidFill>
                <a:effectLst/>
                <a:latin typeface="Calibri"/>
                <a:ea typeface="Meiryo" panose="020B0604030504040204" pitchFamily="34" charset="-128"/>
              </a:rPr>
              <a:t>なし</a:t>
            </a:r>
            <a:endParaRPr lang="ja-JP" altLang="en-US" sz="1200" b="0" i="0" dirty="0">
              <a:solidFill>
                <a:schemeClr val="tx1"/>
              </a:solidFill>
              <a:effectLst/>
              <a:latin typeface="Calibri"/>
              <a:ea typeface="Meiryo" panose="020B0604030504040204" pitchFamily="34" charset="-128"/>
              <a:cs typeface="+mn-cs"/>
            </a:endParaRPr>
          </a:p>
        </p:txBody>
      </p:sp>
      <p:sp>
        <p:nvSpPr>
          <p:cNvPr id="4" name="Slide Number Placeholder 3"/>
          <p:cNvSpPr>
            <a:spLocks noGrp="1"/>
          </p:cNvSpPr>
          <p:nvPr>
            <p:ph type="sldNum" sz="quarter" idx="10"/>
          </p:nvPr>
        </p:nvSpPr>
        <p:spPr/>
        <p:txBody>
          <a:bodyPr/>
          <a:lstStyle/>
          <a:p>
            <a:pPr algn="r" defTabSz="713232">
              <a:buNone/>
            </a:pPr>
            <a:fld id="{88F0EC2C-E6BA-F248-9EDA-113245C923E1}" type="slidenum">
              <a:rPr lang="en-US" altLang="ja-JP" sz="1200" b="0" i="0" smtClean="0">
                <a:latin typeface="Calibri"/>
                <a:ea typeface="Meiryo" panose="020B0604030504040204" pitchFamily="34" charset="-128"/>
                <a:cs typeface="+mn-cs"/>
              </a:rPr>
              <a:t>22</a:t>
            </a:fld>
            <a:endParaRPr lang="ja-JP" altLang="en-US" sz="1200" b="0" i="0" dirty="0">
              <a:latin typeface="Calibri"/>
              <a:ea typeface="Meiryo" panose="020B0604030504040204" pitchFamily="34" charset="-128"/>
              <a:cs typeface="+mn-cs"/>
            </a:endParaRPr>
          </a:p>
        </p:txBody>
      </p:sp>
    </p:spTree>
    <p:extLst>
      <p:ext uri="{BB962C8B-B14F-4D97-AF65-F5344CB8AC3E}">
        <p14:creationId xmlns:p14="http://schemas.microsoft.com/office/powerpoint/2010/main" val="4370246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a:lnSpc>
                <a:spcPct val="100000"/>
              </a:lnSpc>
              <a:spcBef>
                <a:spcPts val="0"/>
              </a:spcBef>
              <a:spcAft>
                <a:spcPts val="0"/>
              </a:spcAft>
              <a:buNone/>
            </a:pPr>
            <a:r>
              <a:rPr lang="ja-JP" altLang="en-US" sz="1200" b="1" i="0" u="sng" dirty="0">
                <a:solidFill>
                  <a:schemeClr val="tx1"/>
                </a:solidFill>
                <a:latin typeface="Calibri"/>
                <a:ea typeface="Meiryo" panose="020B0604030504040204" pitchFamily="34" charset="-128"/>
              </a:rPr>
              <a:t>スクリプトの例</a:t>
            </a:r>
            <a:r>
              <a:rPr lang="en-US" altLang="ja-JP" sz="1200" b="1" i="0" u="sng" dirty="0">
                <a:solidFill>
                  <a:schemeClr val="tx1"/>
                </a:solidFill>
                <a:latin typeface="Calibri"/>
                <a:ea typeface="Meiryo" panose="020B0604030504040204" pitchFamily="34" charset="-128"/>
              </a:rPr>
              <a:t>:</a:t>
            </a:r>
          </a:p>
          <a:p>
            <a:pPr marL="0" marR="0" indent="0" algn="l" defTabSz="914400">
              <a:lnSpc>
                <a:spcPct val="100000"/>
              </a:lnSpc>
              <a:spcBef>
                <a:spcPts val="0"/>
              </a:spcBef>
              <a:spcAft>
                <a:spcPts val="0"/>
              </a:spcAft>
              <a:buNone/>
            </a:pPr>
            <a:endParaRPr lang="ja-JP" altLang="en-US" dirty="0">
              <a:ea typeface="Meiryo" panose="020B0604030504040204" pitchFamily="34" charset="-128"/>
            </a:endParaRPr>
          </a:p>
          <a:p>
            <a:r>
              <a:rPr lang="ja-JP" altLang="en-US" b="0" u="none" dirty="0">
                <a:ea typeface="Meiryo" panose="020B0604030504040204" pitchFamily="34" charset="-128"/>
              </a:rPr>
              <a:t>「コーディングで何ができると思いますか</a:t>
            </a:r>
            <a:r>
              <a:rPr lang="en-US" altLang="ja-JP" b="0" u="none" dirty="0">
                <a:ea typeface="Meiryo" panose="020B0604030504040204" pitchFamily="34" charset="-128"/>
              </a:rPr>
              <a:t>?</a:t>
            </a:r>
            <a:r>
              <a:rPr lang="ja-JP" altLang="en-US" dirty="0">
                <a:ea typeface="Meiryo" panose="020B0604030504040204" pitchFamily="34" charset="-128"/>
              </a:rPr>
              <a:t> </a:t>
            </a:r>
            <a:r>
              <a:rPr lang="ja-JP" altLang="en-US" sz="1200" kern="1200" dirty="0">
                <a:solidFill>
                  <a:schemeClr val="tx1"/>
                </a:solidFill>
                <a:effectLst/>
                <a:latin typeface="+mn-lt"/>
                <a:ea typeface="Meiryo" panose="020B0604030504040204" pitchFamily="34" charset="-128"/>
              </a:rPr>
              <a:t>コーディングは、あなたが興味を持っているどんなものにも適用できます。」 </a:t>
            </a:r>
          </a:p>
          <a:p>
            <a:pPr marL="0" algn="l" defTabSz="914400">
              <a:buNone/>
            </a:pPr>
            <a:endParaRPr lang="ja-JP" altLang="en-US" sz="1200" b="0" i="0" dirty="0">
              <a:solidFill>
                <a:schemeClr val="tx1"/>
              </a:solidFill>
              <a:effectLst/>
              <a:latin typeface="Calibri"/>
              <a:ea typeface="Meiryo" panose="020B0604030504040204" pitchFamily="34" charset="-128"/>
              <a:cs typeface="+mn-cs"/>
            </a:endParaRPr>
          </a:p>
          <a:p>
            <a:pPr marL="0" algn="l" defTabSz="914400">
              <a:buNone/>
            </a:pPr>
            <a:r>
              <a:rPr lang="ja-JP" altLang="en-US" sz="1200" b="0" i="0" dirty="0">
                <a:solidFill>
                  <a:schemeClr val="tx1"/>
                </a:solidFill>
                <a:effectLst/>
                <a:latin typeface="Calibri"/>
                <a:ea typeface="Meiryo" panose="020B0604030504040204" pitchFamily="34" charset="-128"/>
              </a:rPr>
              <a:t>*活用例</a:t>
            </a:r>
            <a:endParaRPr lang="ja-JP" altLang="en-US" sz="1200" b="0" i="0" dirty="0">
              <a:solidFill>
                <a:schemeClr val="tx1"/>
              </a:solidFill>
              <a:effectLst/>
              <a:latin typeface="Calibri"/>
              <a:ea typeface="Meiryo" panose="020B0604030504040204" pitchFamily="34" charset="-128"/>
              <a:cs typeface="+mn-cs"/>
            </a:endParaRPr>
          </a:p>
          <a:p>
            <a:pPr marL="628650" lvl="1" indent="-171450">
              <a:buFont typeface="Arial"/>
              <a:buChar char="•"/>
            </a:pPr>
            <a:r>
              <a:rPr lang="ja-JP" altLang="en-US" sz="1200" b="1" kern="1200" dirty="0">
                <a:solidFill>
                  <a:schemeClr val="tx1"/>
                </a:solidFill>
                <a:effectLst/>
                <a:latin typeface="+mn-lt"/>
                <a:ea typeface="Meiryo" panose="020B0604030504040204" pitchFamily="34" charset="-128"/>
              </a:rPr>
              <a:t>ボランティア</a:t>
            </a:r>
            <a:r>
              <a:rPr lang="ja-JP" altLang="en-US" sz="1200" kern="1200" dirty="0">
                <a:solidFill>
                  <a:schemeClr val="tx1"/>
                </a:solidFill>
                <a:effectLst/>
                <a:latin typeface="+mn-lt"/>
                <a:ea typeface="Meiryo" panose="020B0604030504040204" pitchFamily="34" charset="-128"/>
              </a:rPr>
              <a:t>に興味がある場合、一緒にボランティアを行う友達やその他の人を募集するために役立つ </a:t>
            </a:r>
            <a:r>
              <a:rPr lang="en-US" altLang="ja-JP" sz="1200" kern="1200" dirty="0">
                <a:solidFill>
                  <a:schemeClr val="tx1"/>
                </a:solidFill>
                <a:effectLst/>
                <a:latin typeface="+mn-lt"/>
                <a:ea typeface="Meiryo" panose="020B0604030504040204" pitchFamily="34" charset="-128"/>
              </a:rPr>
              <a:t>Web </a:t>
            </a:r>
            <a:r>
              <a:rPr lang="ja-JP" altLang="en-US" sz="1200" kern="1200" dirty="0">
                <a:solidFill>
                  <a:schemeClr val="tx1"/>
                </a:solidFill>
                <a:effectLst/>
                <a:latin typeface="+mn-lt"/>
                <a:ea typeface="Meiryo" panose="020B0604030504040204" pitchFamily="34" charset="-128"/>
              </a:rPr>
              <a:t>サイトを構築できます。</a:t>
            </a:r>
            <a:endParaRPr lang="ja-JP" altLang="en-US" dirty="0">
              <a:effectLst/>
              <a:ea typeface="Meiryo" panose="020B0604030504040204" pitchFamily="34" charset="-128"/>
            </a:endParaRPr>
          </a:p>
          <a:p>
            <a:pPr marL="628650" lvl="1" indent="-171450">
              <a:buFont typeface="Arial"/>
              <a:buChar char="•"/>
            </a:pPr>
            <a:r>
              <a:rPr lang="ja-JP" altLang="en-US" sz="1200" b="1" kern="1200" dirty="0">
                <a:solidFill>
                  <a:schemeClr val="tx1"/>
                </a:solidFill>
                <a:effectLst/>
                <a:latin typeface="+mn-lt"/>
                <a:ea typeface="Meiryo" panose="020B0604030504040204" pitchFamily="34" charset="-128"/>
              </a:rPr>
              <a:t>スポーツ</a:t>
            </a:r>
            <a:r>
              <a:rPr lang="ja-JP" altLang="en-US" sz="1200" kern="1200" dirty="0">
                <a:solidFill>
                  <a:schemeClr val="tx1"/>
                </a:solidFill>
                <a:effectLst/>
                <a:latin typeface="+mn-lt"/>
                <a:ea typeface="Meiryo" panose="020B0604030504040204" pitchFamily="34" charset="-128"/>
              </a:rPr>
              <a:t>に興味がある場合、お気に入りのチームの情報を表示するアプリを構築できます。</a:t>
            </a:r>
            <a:endParaRPr lang="ja-JP" altLang="en-US" dirty="0">
              <a:effectLst/>
              <a:ea typeface="Meiryo" panose="020B0604030504040204" pitchFamily="34" charset="-128"/>
            </a:endParaRPr>
          </a:p>
          <a:p>
            <a:pPr marL="628650" lvl="1" indent="-171450">
              <a:buFont typeface="Arial"/>
              <a:buChar char="•"/>
            </a:pPr>
            <a:r>
              <a:rPr lang="ja-JP" altLang="en-US" sz="1200" b="1" kern="1200" dirty="0">
                <a:solidFill>
                  <a:schemeClr val="tx1"/>
                </a:solidFill>
                <a:effectLst/>
                <a:latin typeface="+mn-lt"/>
                <a:ea typeface="Meiryo" panose="020B0604030504040204" pitchFamily="34" charset="-128"/>
              </a:rPr>
              <a:t>音楽</a:t>
            </a:r>
            <a:r>
              <a:rPr lang="ja-JP" altLang="en-US" sz="1200" kern="1200" dirty="0">
                <a:solidFill>
                  <a:schemeClr val="tx1"/>
                </a:solidFill>
                <a:effectLst/>
                <a:latin typeface="+mn-lt"/>
                <a:ea typeface="Meiryo" panose="020B0604030504040204" pitchFamily="34" charset="-128"/>
              </a:rPr>
              <a:t>が好きな場合、週ごとのプレイリストやアルバムのレビューを共有する </a:t>
            </a:r>
            <a:r>
              <a:rPr lang="en-US" altLang="ja-JP" sz="1200" kern="1200" dirty="0">
                <a:solidFill>
                  <a:schemeClr val="tx1"/>
                </a:solidFill>
                <a:effectLst/>
                <a:latin typeface="+mn-lt"/>
                <a:ea typeface="Meiryo" panose="020B0604030504040204" pitchFamily="34" charset="-128"/>
              </a:rPr>
              <a:t>Web </a:t>
            </a:r>
            <a:r>
              <a:rPr lang="ja-JP" altLang="en-US" sz="1200" kern="1200" dirty="0">
                <a:solidFill>
                  <a:schemeClr val="tx1"/>
                </a:solidFill>
                <a:effectLst/>
                <a:latin typeface="+mn-lt"/>
                <a:ea typeface="Meiryo" panose="020B0604030504040204" pitchFamily="34" charset="-128"/>
              </a:rPr>
              <a:t>サイトを作成して、友達と共有することができます。 </a:t>
            </a:r>
            <a:endParaRPr lang="ja-JP" altLang="en-US" dirty="0">
              <a:effectLst/>
              <a:ea typeface="Meiryo" panose="020B0604030504040204" pitchFamily="34" charset="-128"/>
            </a:endParaRPr>
          </a:p>
          <a:p>
            <a:pPr marL="0" algn="l" defTabSz="914400">
              <a:buNone/>
            </a:pPr>
            <a:endParaRPr lang="ja-JP" altLang="en-US" sz="1200" b="1" i="0" u="sng" dirty="0">
              <a:solidFill>
                <a:schemeClr val="tx1"/>
              </a:solidFill>
              <a:latin typeface="Calibri"/>
              <a:ea typeface="Meiryo" panose="020B0604030504040204" pitchFamily="34" charset="-128"/>
              <a:cs typeface="+mn-cs"/>
            </a:endParaRPr>
          </a:p>
          <a:p>
            <a:pPr marL="0" algn="l" defTabSz="914400">
              <a:buNone/>
            </a:pPr>
            <a:r>
              <a:rPr lang="ja-JP" altLang="en-US" sz="1200" b="1" i="0" u="sng" dirty="0">
                <a:solidFill>
                  <a:schemeClr val="tx1"/>
                </a:solidFill>
                <a:latin typeface="Calibri"/>
                <a:ea typeface="Meiryo" panose="020B0604030504040204" pitchFamily="34" charset="-128"/>
              </a:rPr>
              <a:t>スライドの目標</a:t>
            </a:r>
            <a:r>
              <a:rPr lang="en-US" altLang="ja-JP" sz="1200" b="1" i="0" u="sng" dirty="0">
                <a:solidFill>
                  <a:schemeClr val="tx1"/>
                </a:solidFill>
                <a:latin typeface="Calibri"/>
                <a:ea typeface="Meiryo" panose="020B0604030504040204" pitchFamily="34" charset="-128"/>
              </a:rPr>
              <a:t>:</a:t>
            </a:r>
          </a:p>
          <a:p>
            <a:pPr marL="0" algn="l" defTabSz="914400">
              <a:buNone/>
            </a:pPr>
            <a:endParaRPr lang="ja-JP" altLang="en-US" dirty="0">
              <a:ea typeface="Meiryo" panose="020B0604030504040204" pitchFamily="34" charset="-128"/>
            </a:endParaRPr>
          </a:p>
          <a:p>
            <a:pPr marL="0" marR="0" indent="0" algn="l" defTabSz="914400">
              <a:lnSpc>
                <a:spcPct val="100000"/>
              </a:lnSpc>
              <a:spcBef>
                <a:spcPts val="0"/>
              </a:spcBef>
              <a:spcAft>
                <a:spcPts val="0"/>
              </a:spcAft>
              <a:buNone/>
            </a:pPr>
            <a:r>
              <a:rPr lang="ja-JP" altLang="en-US" sz="1200" b="0" i="0" u="none" dirty="0">
                <a:solidFill>
                  <a:schemeClr val="tx1"/>
                </a:solidFill>
                <a:latin typeface="Calibri"/>
                <a:ea typeface="Meiryo" panose="020B0604030504040204" pitchFamily="34" charset="-128"/>
              </a:rPr>
              <a:t>コーディングの可能性は無限にあることを再び強調する。 </a:t>
            </a:r>
            <a:r>
              <a:rPr lang="ja-JP" altLang="en-US" sz="1200" b="0" i="0" dirty="0">
                <a:solidFill>
                  <a:schemeClr val="tx1"/>
                </a:solidFill>
                <a:latin typeface="Calibri"/>
                <a:ea typeface="Meiryo" panose="020B0604030504040204" pitchFamily="34" charset="-128"/>
              </a:rPr>
              <a:t>教室の参加者の興味対象を引き出し、コーディングをそのような対象にどのように使用するかに焦点を当てる。 </a:t>
            </a:r>
          </a:p>
          <a:p>
            <a:pPr marL="0" algn="l" defTabSz="914400">
              <a:buNone/>
            </a:pPr>
            <a:endParaRPr lang="ja-JP" altLang="en-US" dirty="0">
              <a:ea typeface="Meiryo" panose="020B0604030504040204" pitchFamily="34" charset="-128"/>
            </a:endParaRPr>
          </a:p>
          <a:p>
            <a:pPr marL="0" algn="l" defTabSz="914400">
              <a:buNone/>
            </a:pPr>
            <a:endParaRPr lang="ja-JP" altLang="en-US" dirty="0">
              <a:ea typeface="Meiryo" panose="020B0604030504040204" pitchFamily="34" charset="-128"/>
            </a:endParaRPr>
          </a:p>
        </p:txBody>
      </p:sp>
      <p:sp>
        <p:nvSpPr>
          <p:cNvPr id="4" name="Slide Number Placeholder 3"/>
          <p:cNvSpPr>
            <a:spLocks noGrp="1"/>
          </p:cNvSpPr>
          <p:nvPr>
            <p:ph type="sldNum" sz="quarter" idx="10"/>
          </p:nvPr>
        </p:nvSpPr>
        <p:spPr/>
        <p:txBody>
          <a:bodyPr/>
          <a:lstStyle/>
          <a:p>
            <a:pPr algn="r" defTabSz="713232">
              <a:buNone/>
            </a:pPr>
            <a:fld id="{88F0EC2C-E6BA-F248-9EDA-113245C923E1}" type="slidenum">
              <a:rPr lang="en-US" altLang="ja-JP" sz="1200" b="0" i="0" smtClean="0">
                <a:latin typeface="Calibri"/>
                <a:ea typeface="Meiryo" panose="020B0604030504040204" pitchFamily="34" charset="-128"/>
                <a:cs typeface="+mn-cs"/>
              </a:rPr>
              <a:t>23</a:t>
            </a:fld>
            <a:endParaRPr lang="ja-JP" altLang="en-US" sz="1200" b="0" i="0" dirty="0">
              <a:latin typeface="Calibri"/>
              <a:ea typeface="Meiryo" panose="020B0604030504040204" pitchFamily="34" charset="-128"/>
              <a:cs typeface="+mn-cs"/>
            </a:endParaRPr>
          </a:p>
        </p:txBody>
      </p:sp>
    </p:spTree>
    <p:extLst>
      <p:ext uri="{BB962C8B-B14F-4D97-AF65-F5344CB8AC3E}">
        <p14:creationId xmlns:p14="http://schemas.microsoft.com/office/powerpoint/2010/main" val="60378810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a:lnSpc>
                <a:spcPct val="100000"/>
              </a:lnSpc>
              <a:spcBef>
                <a:spcPts val="0"/>
              </a:spcBef>
              <a:spcAft>
                <a:spcPts val="0"/>
              </a:spcAft>
              <a:buNone/>
            </a:pPr>
            <a:r>
              <a:rPr lang="ja-JP" altLang="en-US" sz="1200" b="1" i="0" u="sng" dirty="0">
                <a:solidFill>
                  <a:schemeClr val="tx1"/>
                </a:solidFill>
                <a:latin typeface="Calibri"/>
                <a:ea typeface="Meiryo" panose="020B0604030504040204" pitchFamily="34" charset="-128"/>
              </a:rPr>
              <a:t>スクリプトの例</a:t>
            </a:r>
            <a:r>
              <a:rPr lang="en-US" altLang="ja-JP" sz="1200" b="1" i="0" u="sng" dirty="0">
                <a:solidFill>
                  <a:schemeClr val="tx1"/>
                </a:solidFill>
                <a:latin typeface="Calibri"/>
                <a:ea typeface="Meiryo" panose="020B0604030504040204" pitchFamily="34" charset="-128"/>
              </a:rPr>
              <a:t>:</a:t>
            </a:r>
          </a:p>
          <a:p>
            <a:pPr marL="0" marR="0" indent="0" algn="l" defTabSz="914400">
              <a:lnSpc>
                <a:spcPct val="100000"/>
              </a:lnSpc>
              <a:spcBef>
                <a:spcPts val="0"/>
              </a:spcBef>
              <a:spcAft>
                <a:spcPts val="0"/>
              </a:spcAft>
              <a:buNone/>
            </a:pPr>
            <a:endParaRPr lang="ja-JP" altLang="en-US" dirty="0">
              <a:ea typeface="Meiryo" panose="020B0604030504040204" pitchFamily="34" charset="-128"/>
            </a:endParaRPr>
          </a:p>
          <a:p>
            <a:pPr marL="0" marR="0" indent="0" algn="l" defTabSz="914400">
              <a:lnSpc>
                <a:spcPct val="100000"/>
              </a:lnSpc>
              <a:spcBef>
                <a:spcPts val="0"/>
              </a:spcBef>
              <a:spcAft>
                <a:spcPts val="0"/>
              </a:spcAft>
              <a:buNone/>
            </a:pPr>
            <a:r>
              <a:rPr lang="ja-JP" altLang="en-US" sz="1200" b="0" i="0" u="none" dirty="0">
                <a:solidFill>
                  <a:schemeClr val="tx1"/>
                </a:solidFill>
                <a:latin typeface="Calibri"/>
                <a:ea typeface="Meiryo" panose="020B0604030504040204" pitchFamily="34" charset="-128"/>
              </a:rPr>
              <a:t>「コーディングのエキスパートになるのも夢ではありません。無料の </a:t>
            </a:r>
            <a:r>
              <a:rPr lang="en-US" altLang="ja-JP" sz="1200" b="0" i="0" u="none" dirty="0">
                <a:solidFill>
                  <a:schemeClr val="tx1"/>
                </a:solidFill>
                <a:latin typeface="Calibri"/>
                <a:ea typeface="Meiryo" panose="020B0604030504040204" pitchFamily="34" charset="-128"/>
              </a:rPr>
              <a:t>Web </a:t>
            </a:r>
            <a:r>
              <a:rPr lang="ja-JP" altLang="en-US" sz="1200" b="0" i="0" u="none" dirty="0">
                <a:solidFill>
                  <a:schemeClr val="tx1"/>
                </a:solidFill>
                <a:latin typeface="Calibri"/>
                <a:ea typeface="Meiryo" panose="020B0604030504040204" pitchFamily="34" charset="-128"/>
              </a:rPr>
              <a:t>サイトを紹介しますので、ご覧ください。 それらのリンクをメモして、これからもコーディングを続けましょう。」</a:t>
            </a:r>
          </a:p>
          <a:p>
            <a:pPr marL="0" algn="l" defTabSz="914400">
              <a:buNone/>
            </a:pPr>
            <a:endParaRPr lang="ja-JP" altLang="en-US" dirty="0">
              <a:ea typeface="Meiryo" panose="020B0604030504040204" pitchFamily="34" charset="-128"/>
            </a:endParaRPr>
          </a:p>
          <a:p>
            <a:pPr marL="0" algn="l" defTabSz="914400">
              <a:buNone/>
            </a:pPr>
            <a:r>
              <a:rPr lang="ja-JP" altLang="en-US" sz="1200" b="1" i="0" u="sng" dirty="0">
                <a:solidFill>
                  <a:schemeClr val="tx1"/>
                </a:solidFill>
                <a:latin typeface="Calibri"/>
                <a:ea typeface="Meiryo" panose="020B0604030504040204" pitchFamily="34" charset="-128"/>
              </a:rPr>
              <a:t>スライドの目標</a:t>
            </a:r>
            <a:r>
              <a:rPr lang="en-US" altLang="ja-JP" sz="1200" b="1" i="0" u="sng" dirty="0">
                <a:solidFill>
                  <a:schemeClr val="tx1"/>
                </a:solidFill>
                <a:latin typeface="Calibri"/>
                <a:ea typeface="Meiryo" panose="020B0604030504040204" pitchFamily="34" charset="-128"/>
              </a:rPr>
              <a:t>:</a:t>
            </a:r>
          </a:p>
          <a:p>
            <a:pPr marL="0" algn="l" defTabSz="914400">
              <a:buNone/>
            </a:pPr>
            <a:endParaRPr lang="ja-JP" altLang="en-US" dirty="0">
              <a:ea typeface="Meiryo" panose="020B0604030504040204" pitchFamily="34" charset="-128"/>
            </a:endParaRPr>
          </a:p>
          <a:p>
            <a:pPr marL="0" algn="l" defTabSz="914400">
              <a:buNone/>
            </a:pPr>
            <a:r>
              <a:rPr lang="ja-JP" altLang="en-US" sz="1200" b="0" i="0" u="none" dirty="0">
                <a:solidFill>
                  <a:schemeClr val="tx1"/>
                </a:solidFill>
                <a:latin typeface="Calibri"/>
                <a:ea typeface="Meiryo" panose="020B0604030504040204" pitchFamily="34" charset="-128"/>
              </a:rPr>
              <a:t>子供たちにコーディングの次の段階に進むよう勧める。</a:t>
            </a:r>
          </a:p>
          <a:p>
            <a:pPr marL="0" algn="l" defTabSz="914400">
              <a:buNone/>
            </a:pPr>
            <a:endParaRPr lang="ja-JP" altLang="en-US" dirty="0">
              <a:ea typeface="Meiryo" panose="020B0604030504040204" pitchFamily="34" charset="-128"/>
            </a:endParaRPr>
          </a:p>
          <a:p>
            <a:pPr marL="0" algn="l" defTabSz="914400">
              <a:buNone/>
            </a:pPr>
            <a:r>
              <a:rPr lang="ja-JP" altLang="en-US" sz="1200" b="1" i="0" u="sng" baseline="0" dirty="0">
                <a:solidFill>
                  <a:schemeClr val="tx1"/>
                </a:solidFill>
                <a:latin typeface="Calibri"/>
                <a:ea typeface="Meiryo" panose="020B0604030504040204" pitchFamily="34" charset="-128"/>
              </a:rPr>
              <a:t>進行役の方へ</a:t>
            </a:r>
            <a:r>
              <a:rPr lang="en-US" altLang="ja-JP" sz="1200" b="1" i="0" u="sng" baseline="0" dirty="0">
                <a:solidFill>
                  <a:schemeClr val="tx1"/>
                </a:solidFill>
                <a:latin typeface="Calibri"/>
                <a:ea typeface="Meiryo" panose="020B0604030504040204" pitchFamily="34" charset="-128"/>
              </a:rPr>
              <a:t>:</a:t>
            </a:r>
          </a:p>
          <a:p>
            <a:pPr marL="0" algn="l" defTabSz="914400">
              <a:buNone/>
            </a:pPr>
            <a:r>
              <a:rPr lang="ja-JP" altLang="en-US" sz="1200" b="0" i="0" dirty="0">
                <a:solidFill>
                  <a:schemeClr val="tx1"/>
                </a:solidFill>
                <a:effectLst/>
                <a:latin typeface="Calibri"/>
                <a:ea typeface="Meiryo" panose="020B0604030504040204" pitchFamily="34" charset="-128"/>
              </a:rPr>
              <a:t>参加者は、</a:t>
            </a:r>
            <a:r>
              <a:rPr lang="en-US" altLang="ja-JP" sz="1200" b="0" i="0" dirty="0">
                <a:solidFill>
                  <a:schemeClr val="tx1"/>
                </a:solidFill>
                <a:effectLst/>
                <a:latin typeface="Calibri"/>
                <a:ea typeface="Meiryo" panose="020B0604030504040204" pitchFamily="34" charset="-128"/>
              </a:rPr>
              <a:t>Hour of Code</a:t>
            </a:r>
            <a:r>
              <a:rPr lang="en-US" altLang="ja-JP" sz="1200" b="0" i="0" baseline="30000" dirty="0">
                <a:solidFill>
                  <a:schemeClr val="tx1"/>
                </a:solidFill>
                <a:effectLst/>
                <a:latin typeface="Calibri"/>
                <a:ea typeface="Meiryo" panose="020B0604030504040204" pitchFamily="34" charset="-128"/>
              </a:rPr>
              <a:t>TM</a:t>
            </a:r>
            <a:r>
              <a:rPr lang="ja-JP" altLang="en-US" dirty="0">
                <a:ea typeface="Meiryo" panose="020B0604030504040204" pitchFamily="34" charset="-128"/>
              </a:rPr>
              <a:t> </a:t>
            </a:r>
            <a:r>
              <a:rPr lang="ja-JP" altLang="en-US" sz="1200" b="0" i="0" dirty="0">
                <a:solidFill>
                  <a:schemeClr val="tx1"/>
                </a:solidFill>
                <a:effectLst/>
                <a:latin typeface="Calibri"/>
                <a:ea typeface="Meiryo" panose="020B0604030504040204" pitchFamily="34" charset="-128"/>
              </a:rPr>
              <a:t>チュートリアルの開始後や、</a:t>
            </a:r>
            <a:r>
              <a:rPr lang="en-US" altLang="ja-JP" sz="1200" b="0" i="0" dirty="0">
                <a:solidFill>
                  <a:schemeClr val="tx1"/>
                </a:solidFill>
                <a:effectLst/>
                <a:latin typeface="Calibri"/>
                <a:ea typeface="Meiryo" panose="020B0604030504040204" pitchFamily="34" charset="-128"/>
              </a:rPr>
              <a:t>Hour of Code</a:t>
            </a:r>
            <a:r>
              <a:rPr lang="en-US" altLang="ja-JP" sz="1200" b="0" i="0" baseline="30000" dirty="0">
                <a:solidFill>
                  <a:schemeClr val="tx1"/>
                </a:solidFill>
                <a:effectLst/>
                <a:latin typeface="Calibri"/>
                <a:ea typeface="Meiryo" panose="020B0604030504040204" pitchFamily="34" charset="-128"/>
              </a:rPr>
              <a:t>TM</a:t>
            </a:r>
            <a:r>
              <a:rPr lang="ja-JP" altLang="en-US" sz="1200" b="0" i="0" dirty="0">
                <a:solidFill>
                  <a:schemeClr val="tx1"/>
                </a:solidFill>
                <a:effectLst/>
                <a:latin typeface="Calibri"/>
                <a:ea typeface="Meiryo" panose="020B0604030504040204" pitchFamily="34" charset="-128"/>
              </a:rPr>
              <a:t> イベントの後、</a:t>
            </a:r>
            <a:r>
              <a:rPr lang="en-US" altLang="ja-JP" sz="1200" b="0" i="0" dirty="0">
                <a:solidFill>
                  <a:schemeClr val="tx1"/>
                </a:solidFill>
                <a:effectLst/>
                <a:latin typeface="Calibri"/>
                <a:ea typeface="Meiryo" panose="020B0604030504040204" pitchFamily="34" charset="-128"/>
              </a:rPr>
              <a:t>code.org </a:t>
            </a:r>
            <a:r>
              <a:rPr lang="ja-JP" altLang="en-US" sz="1200" b="0" i="0" dirty="0">
                <a:solidFill>
                  <a:schemeClr val="tx1"/>
                </a:solidFill>
                <a:effectLst/>
                <a:latin typeface="Calibri"/>
                <a:ea typeface="Meiryo" panose="020B0604030504040204" pitchFamily="34" charset="-128"/>
              </a:rPr>
              <a:t>からいつでも</a:t>
            </a:r>
            <a:r>
              <a:rPr lang="ja-JP" altLang="en-US" sz="1200" b="1" i="0" dirty="0">
                <a:solidFill>
                  <a:schemeClr val="tx1"/>
                </a:solidFill>
                <a:effectLst/>
                <a:latin typeface="Calibri"/>
                <a:ea typeface="Meiryo" panose="020B0604030504040204" pitchFamily="34" charset="-128"/>
              </a:rPr>
              <a:t> </a:t>
            </a:r>
            <a:r>
              <a:rPr lang="en-US" altLang="ja-JP" sz="1200" b="1" i="0" dirty="0">
                <a:solidFill>
                  <a:schemeClr val="tx1"/>
                </a:solidFill>
                <a:effectLst/>
                <a:latin typeface="Calibri"/>
                <a:ea typeface="Meiryo" panose="020B0604030504040204" pitchFamily="34" charset="-128"/>
              </a:rPr>
              <a:t>Hour of Code</a:t>
            </a:r>
            <a:r>
              <a:rPr lang="en-US" altLang="ja-JP" sz="1200" b="1" i="0" baseline="30000" dirty="0">
                <a:solidFill>
                  <a:schemeClr val="tx1"/>
                </a:solidFill>
                <a:effectLst/>
                <a:latin typeface="Calibri"/>
                <a:ea typeface="Meiryo" panose="020B0604030504040204" pitchFamily="34" charset="-128"/>
              </a:rPr>
              <a:t>TM</a:t>
            </a:r>
            <a:r>
              <a:rPr lang="ja-JP" altLang="en-US" b="1" dirty="0">
                <a:ea typeface="Meiryo" panose="020B0604030504040204" pitchFamily="34" charset="-128"/>
              </a:rPr>
              <a:t> </a:t>
            </a:r>
            <a:r>
              <a:rPr lang="ja-JP" altLang="en-US" sz="1200" b="1" i="0" dirty="0">
                <a:solidFill>
                  <a:schemeClr val="tx1"/>
                </a:solidFill>
                <a:effectLst/>
                <a:latin typeface="Calibri"/>
                <a:ea typeface="Meiryo" panose="020B0604030504040204" pitchFamily="34" charset="-128"/>
              </a:rPr>
              <a:t>認定証に</a:t>
            </a:r>
            <a:r>
              <a:rPr lang="ja-JP" altLang="en-US" sz="1200" b="0" i="0" dirty="0">
                <a:solidFill>
                  <a:schemeClr val="tx1"/>
                </a:solidFill>
                <a:effectLst/>
                <a:latin typeface="Calibri"/>
                <a:ea typeface="Meiryo" panose="020B0604030504040204" pitchFamily="34" charset="-128"/>
              </a:rPr>
              <a:t>アクセスできます。</a:t>
            </a:r>
          </a:p>
          <a:p>
            <a:pPr marL="0" algn="l" defTabSz="914400">
              <a:buNone/>
            </a:pPr>
            <a:endParaRPr lang="ja-JP" altLang="en-US" dirty="0">
              <a:ea typeface="Meiryo" panose="020B0604030504040204" pitchFamily="34" charset="-128"/>
            </a:endParaRPr>
          </a:p>
          <a:p>
            <a:r>
              <a:rPr lang="ja-JP" altLang="en-US" sz="1200" kern="1200" dirty="0">
                <a:solidFill>
                  <a:schemeClr val="tx1"/>
                </a:solidFill>
                <a:effectLst/>
                <a:latin typeface="+mn-lt"/>
                <a:ea typeface="Meiryo" panose="020B0604030504040204" pitchFamily="34" charset="-128"/>
              </a:rPr>
              <a:t>受講者に適した追加のリソース スライドを選びます。</a:t>
            </a:r>
          </a:p>
          <a:p>
            <a:endParaRPr lang="ja-JP" altLang="en-US" sz="1200" b="1" u="none" kern="1200" dirty="0">
              <a:solidFill>
                <a:schemeClr val="tx1"/>
              </a:solidFill>
              <a:effectLst/>
              <a:latin typeface="+mn-lt"/>
              <a:ea typeface="Meiryo" panose="020B0604030504040204" pitchFamily="34" charset="-128"/>
              <a:cs typeface="+mn-cs"/>
            </a:endParaRPr>
          </a:p>
          <a:p>
            <a:r>
              <a:rPr lang="ja-JP" altLang="en-US" sz="1200" b="1" u="none" kern="1200" dirty="0">
                <a:solidFill>
                  <a:schemeClr val="tx1"/>
                </a:solidFill>
                <a:effectLst/>
                <a:latin typeface="+mn-lt"/>
                <a:ea typeface="Meiryo" panose="020B0604030504040204" pitchFamily="34" charset="-128"/>
              </a:rPr>
              <a:t>参加者は自分のコードを </a:t>
            </a:r>
            <a:r>
              <a:rPr lang="en-US" altLang="ja-JP" sz="1200" b="1" u="none" kern="1200" dirty="0">
                <a:solidFill>
                  <a:schemeClr val="tx1"/>
                </a:solidFill>
                <a:effectLst/>
                <a:latin typeface="+mn-lt"/>
                <a:ea typeface="Meiryo" panose="020B0604030504040204" pitchFamily="34" charset="-128"/>
              </a:rPr>
              <a:t>Minecraft: Education Edition </a:t>
            </a:r>
            <a:r>
              <a:rPr lang="ja-JP" altLang="en-US" sz="1200" b="1" u="none" kern="1200" dirty="0">
                <a:solidFill>
                  <a:schemeClr val="tx1"/>
                </a:solidFill>
                <a:effectLst/>
                <a:latin typeface="+mn-lt"/>
                <a:ea typeface="Meiryo" panose="020B0604030504040204" pitchFamily="34" charset="-128"/>
              </a:rPr>
              <a:t>や </a:t>
            </a:r>
            <a:r>
              <a:rPr lang="en-US" altLang="ja-JP" sz="1200" b="1" u="none" kern="1200" dirty="0">
                <a:solidFill>
                  <a:schemeClr val="tx1"/>
                </a:solidFill>
                <a:effectLst/>
                <a:latin typeface="+mn-lt"/>
                <a:ea typeface="Meiryo" panose="020B0604030504040204" pitchFamily="34" charset="-128"/>
              </a:rPr>
              <a:t>Windows 10 </a:t>
            </a:r>
            <a:r>
              <a:rPr lang="ja-JP" altLang="en-US" sz="1200" b="1" u="none" kern="1200" dirty="0">
                <a:solidFill>
                  <a:schemeClr val="tx1"/>
                </a:solidFill>
                <a:effectLst/>
                <a:latin typeface="+mn-lt"/>
                <a:ea typeface="Meiryo" panose="020B0604030504040204" pitchFamily="34" charset="-128"/>
              </a:rPr>
              <a:t>版の </a:t>
            </a:r>
            <a:r>
              <a:rPr lang="en-US" altLang="ja-JP" sz="1200" b="1" u="none" kern="1200" dirty="0">
                <a:solidFill>
                  <a:schemeClr val="tx1"/>
                </a:solidFill>
                <a:effectLst/>
                <a:latin typeface="+mn-lt"/>
                <a:ea typeface="Meiryo" panose="020B0604030504040204" pitchFamily="34" charset="-128"/>
              </a:rPr>
              <a:t>Minecraft (</a:t>
            </a:r>
            <a:r>
              <a:rPr lang="ja-JP" altLang="en-US" sz="1200" b="1" u="none" kern="1200" dirty="0">
                <a:solidFill>
                  <a:schemeClr val="tx1"/>
                </a:solidFill>
                <a:effectLst/>
                <a:latin typeface="+mn-lt"/>
                <a:ea typeface="Meiryo" panose="020B0604030504040204" pitchFamily="34" charset="-128"/>
              </a:rPr>
              <a:t>利用できる場合</a:t>
            </a:r>
            <a:r>
              <a:rPr lang="en-US" altLang="ja-JP" sz="1200" b="1" u="none" kern="1200" dirty="0">
                <a:solidFill>
                  <a:schemeClr val="tx1"/>
                </a:solidFill>
                <a:effectLst/>
                <a:latin typeface="+mn-lt"/>
                <a:ea typeface="Meiryo" panose="020B0604030504040204" pitchFamily="34" charset="-128"/>
              </a:rPr>
              <a:t>) </a:t>
            </a:r>
            <a:r>
              <a:rPr lang="ja-JP" altLang="en-US" sz="1200" b="1" u="none" kern="1200" dirty="0">
                <a:solidFill>
                  <a:schemeClr val="tx1"/>
                </a:solidFill>
                <a:effectLst/>
                <a:latin typeface="+mn-lt"/>
                <a:ea typeface="Meiryo" panose="020B0604030504040204" pitchFamily="34" charset="-128"/>
              </a:rPr>
              <a:t>にアップロードできます。</a:t>
            </a:r>
          </a:p>
          <a:p>
            <a:r>
              <a:rPr lang="ja-JP" altLang="en-US" sz="1200" b="0" u="none" kern="1200" dirty="0">
                <a:solidFill>
                  <a:schemeClr val="tx1"/>
                </a:solidFill>
                <a:effectLst/>
                <a:latin typeface="+mn-lt"/>
                <a:ea typeface="Meiryo" panose="020B0604030504040204" pitchFamily="34" charset="-128"/>
              </a:rPr>
              <a:t>参加者は </a:t>
            </a:r>
            <a:r>
              <a:rPr lang="en-US" altLang="ja-JP" sz="1200" b="0" u="none" kern="1200" dirty="0">
                <a:solidFill>
                  <a:schemeClr val="tx1"/>
                </a:solidFill>
                <a:effectLst/>
                <a:latin typeface="+mn-lt"/>
                <a:ea typeface="Meiryo" panose="020B0604030504040204" pitchFamily="34" charset="-128"/>
              </a:rPr>
              <a:t>Code Studio </a:t>
            </a:r>
            <a:r>
              <a:rPr lang="ja-JP" altLang="en-US" sz="1200" b="0" u="none" kern="1200" dirty="0">
                <a:solidFill>
                  <a:schemeClr val="tx1"/>
                </a:solidFill>
                <a:effectLst/>
                <a:latin typeface="+mn-lt"/>
                <a:ea typeface="Meiryo" panose="020B0604030504040204" pitchFamily="34" charset="-128"/>
              </a:rPr>
              <a:t>を使用してコードを実際のゲームにインポートし、自分のコードが動作している様子を見ることができます</a:t>
            </a:r>
            <a:r>
              <a:rPr lang="en-US" altLang="ja-JP" sz="1200" b="0" u="none" kern="1200" dirty="0">
                <a:solidFill>
                  <a:schemeClr val="tx1"/>
                </a:solidFill>
                <a:effectLst/>
                <a:latin typeface="+mn-lt"/>
                <a:ea typeface="Meiryo" panose="020B0604030504040204" pitchFamily="34" charset="-128"/>
              </a:rPr>
              <a:t>!</a:t>
            </a:r>
          </a:p>
          <a:p>
            <a:endParaRPr lang="ja-JP" altLang="en-US" sz="1200" b="0" u="none" kern="1200" dirty="0">
              <a:solidFill>
                <a:schemeClr val="tx1"/>
              </a:solidFill>
              <a:effectLst/>
              <a:latin typeface="+mn-lt"/>
              <a:ea typeface="Meiryo" panose="020B0604030504040204" pitchFamily="34"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b="1" kern="1200" dirty="0">
                <a:solidFill>
                  <a:schemeClr val="tx1"/>
                </a:solidFill>
                <a:effectLst/>
                <a:latin typeface="+mn-lt"/>
                <a:ea typeface="Meiryo" panose="020B0604030504040204" pitchFamily="34" charset="-128"/>
              </a:rPr>
              <a:t>Minecraft: Education Edition </a:t>
            </a:r>
            <a:r>
              <a:rPr lang="ja-JP" altLang="en-US" sz="1200" b="1" kern="1200" dirty="0">
                <a:solidFill>
                  <a:schemeClr val="tx1"/>
                </a:solidFill>
                <a:effectLst/>
                <a:latin typeface="+mn-lt"/>
                <a:ea typeface="Meiryo" panose="020B0604030504040204" pitchFamily="34" charset="-128"/>
              </a:rPr>
              <a:t>について学ぶ</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kern="1200" dirty="0">
                <a:solidFill>
                  <a:schemeClr val="tx1"/>
                </a:solidFill>
                <a:effectLst/>
                <a:latin typeface="+mn-lt"/>
                <a:ea typeface="Meiryo" panose="020B0604030504040204" pitchFamily="34" charset="-128"/>
              </a:rPr>
              <a:t>Minecraft: Education Edition </a:t>
            </a:r>
            <a:r>
              <a:rPr lang="ja-JP" altLang="en-US" sz="1200" kern="1200" dirty="0">
                <a:solidFill>
                  <a:schemeClr val="tx1"/>
                </a:solidFill>
                <a:effectLst/>
                <a:latin typeface="+mn-lt"/>
                <a:ea typeface="Meiryo" panose="020B0604030504040204" pitchFamily="34" charset="-128"/>
              </a:rPr>
              <a:t>は学校用に構築され、教室管理ツール、授業の計画などが用意されています。詳細については、</a:t>
            </a:r>
            <a:r>
              <a:rPr lang="en-US" altLang="ja-JP" sz="1200" u="sng" kern="1200" dirty="0">
                <a:solidFill>
                  <a:schemeClr val="tx1"/>
                </a:solidFill>
                <a:effectLst/>
                <a:latin typeface="+mn-lt"/>
                <a:ea typeface="Meiryo" panose="020B0604030504040204" pitchFamily="34" charset="-128"/>
                <a:hlinkClick r:id="rId3"/>
              </a:rPr>
              <a:t>https://education.minecraft.net</a:t>
            </a:r>
            <a:r>
              <a:rPr lang="ja-JP" altLang="en-US" sz="1200" kern="1200" dirty="0">
                <a:solidFill>
                  <a:schemeClr val="tx1"/>
                </a:solidFill>
                <a:effectLst/>
                <a:latin typeface="+mn-lt"/>
                <a:ea typeface="Meiryo" panose="020B0604030504040204" pitchFamily="34" charset="-128"/>
              </a:rPr>
              <a:t> を参照してください。</a:t>
            </a:r>
            <a:endParaRPr lang="ja-JP" altLang="en-US" sz="1200" b="1" kern="1200" dirty="0">
              <a:solidFill>
                <a:schemeClr val="tx1"/>
              </a:solidFill>
              <a:effectLst/>
              <a:latin typeface="+mn-lt"/>
              <a:ea typeface="Meiryo" panose="020B0604030504040204" pitchFamily="34"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ja-JP" altLang="en-US" sz="1200" b="1" kern="1200" dirty="0">
              <a:solidFill>
                <a:schemeClr val="tx1"/>
              </a:solidFill>
              <a:effectLst/>
              <a:latin typeface="+mn-lt"/>
              <a:ea typeface="Meiryo" panose="020B0604030504040204" pitchFamily="34"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b="1" kern="1200" dirty="0">
                <a:solidFill>
                  <a:schemeClr val="tx1"/>
                </a:solidFill>
                <a:effectLst/>
                <a:latin typeface="+mn-lt"/>
                <a:ea typeface="Meiryo" panose="020B0604030504040204" pitchFamily="34" charset="-128"/>
              </a:rPr>
              <a:t>デジタル リテラシーからコンピューター サイエンス教育に至るまで、デジタル スキルをコミュニティに広める方法を模索します。</a:t>
            </a:r>
            <a:br>
              <a:rPr lang="ja-JP" altLang="en-US" dirty="0">
                <a:ea typeface="Meiryo" panose="020B0604030504040204" pitchFamily="34" charset="-128"/>
              </a:rPr>
            </a:br>
            <a:r>
              <a:rPr lang="en-US" altLang="ja-JP" sz="1200" kern="1200" dirty="0">
                <a:solidFill>
                  <a:schemeClr val="tx1"/>
                </a:solidFill>
                <a:effectLst/>
                <a:latin typeface="+mn-lt"/>
                <a:ea typeface="Meiryo" panose="020B0604030504040204" pitchFamily="34" charset="-128"/>
              </a:rPr>
              <a:t>https://Microsoft.com/digitalskills  </a:t>
            </a:r>
          </a:p>
          <a:p>
            <a:pPr marL="0" algn="l" defTabSz="914400">
              <a:buNone/>
            </a:pPr>
            <a:endParaRPr lang="ja-JP" altLang="en-US" dirty="0">
              <a:ea typeface="Meiryo" panose="020B0604030504040204" pitchFamily="34" charset="-128"/>
            </a:endParaRPr>
          </a:p>
          <a:p>
            <a:pPr marL="0" algn="l" defTabSz="914400">
              <a:buNone/>
            </a:pPr>
            <a:r>
              <a:rPr lang="en-US" altLang="ja-JP" sz="1200" b="1" kern="1200" dirty="0">
                <a:solidFill>
                  <a:schemeClr val="tx1"/>
                </a:solidFill>
                <a:effectLst/>
                <a:latin typeface="+mn-lt"/>
                <a:ea typeface="Meiryo" panose="020B0604030504040204" pitchFamily="34" charset="-128"/>
              </a:rPr>
              <a:t>Code.org (</a:t>
            </a:r>
            <a:r>
              <a:rPr lang="en-US" altLang="ja-JP" sz="1200" b="1" kern="1200" dirty="0">
                <a:solidFill>
                  <a:schemeClr val="tx1"/>
                </a:solidFill>
                <a:effectLst/>
                <a:latin typeface="+mn-lt"/>
                <a:ea typeface="Meiryo" panose="020B0604030504040204" pitchFamily="34" charset="-128"/>
                <a:hlinkClick r:id="rId4"/>
              </a:rPr>
              <a:t>https://code.org/educate</a:t>
            </a:r>
            <a:r>
              <a:rPr lang="en-US" altLang="ja-JP" sz="1200" b="1" kern="1200" dirty="0">
                <a:solidFill>
                  <a:schemeClr val="tx1"/>
                </a:solidFill>
                <a:effectLst/>
                <a:latin typeface="+mn-lt"/>
                <a:ea typeface="Meiryo" panose="020B0604030504040204" pitchFamily="34" charset="-128"/>
              </a:rPr>
              <a:t>)</a:t>
            </a:r>
            <a:r>
              <a:rPr lang="ja-JP" altLang="en-US" dirty="0">
                <a:ea typeface="Meiryo" panose="020B0604030504040204" pitchFamily="34" charset="-128"/>
              </a:rPr>
              <a:t> 指導者の方は、</a:t>
            </a:r>
            <a:r>
              <a:rPr lang="en-US" altLang="ja-JP" dirty="0">
                <a:ea typeface="Meiryo" panose="020B0604030504040204" pitchFamily="34" charset="-128"/>
              </a:rPr>
              <a:t>Code.org </a:t>
            </a:r>
            <a:r>
              <a:rPr lang="ja-JP" altLang="en-US" dirty="0">
                <a:ea typeface="Meiryo" panose="020B0604030504040204" pitchFamily="34" charset="-128"/>
              </a:rPr>
              <a:t>のツールを利用して、</a:t>
            </a:r>
            <a:r>
              <a:rPr lang="en-US" altLang="ja-JP" dirty="0">
                <a:ea typeface="Meiryo" panose="020B0604030504040204" pitchFamily="34" charset="-128"/>
              </a:rPr>
              <a:t>Hour of </a:t>
            </a:r>
            <a:r>
              <a:rPr lang="en-US" altLang="ja-JP" dirty="0" err="1">
                <a:ea typeface="Meiryo" panose="020B0604030504040204" pitchFamily="34" charset="-128"/>
              </a:rPr>
              <a:t>Code</a:t>
            </a:r>
            <a:r>
              <a:rPr lang="en-US" altLang="ja-JP" sz="1200" b="0" i="0" u="none" baseline="30000" dirty="0" err="1">
                <a:solidFill>
                  <a:schemeClr val="tx1"/>
                </a:solidFill>
                <a:latin typeface="+mn-lt"/>
                <a:ea typeface="Meiryo" panose="020B0604030504040204" pitchFamily="34" charset="-128"/>
              </a:rPr>
              <a:t>TM</a:t>
            </a:r>
            <a:r>
              <a:rPr lang="en-US" altLang="ja-JP" dirty="0">
                <a:ea typeface="Meiryo" panose="020B0604030504040204" pitchFamily="34" charset="-128"/>
              </a:rPr>
              <a:t> </a:t>
            </a:r>
            <a:r>
              <a:rPr lang="ja-JP" altLang="en-US" dirty="0">
                <a:ea typeface="Meiryo" panose="020B0604030504040204" pitchFamily="34" charset="-128"/>
              </a:rPr>
              <a:t>の知識を深めてください。教室でコンピューター サイエンスの指導を開始するために経験は不要です。</a:t>
            </a:r>
            <a:r>
              <a:rPr lang="en-US" altLang="ja-JP" dirty="0">
                <a:ea typeface="Meiryo" panose="020B0604030504040204" pitchFamily="34" charset="-128"/>
              </a:rPr>
              <a:t>Code.org </a:t>
            </a:r>
            <a:r>
              <a:rPr lang="ja-JP" altLang="en-US" dirty="0">
                <a:ea typeface="Meiryo" panose="020B0604030504040204" pitchFamily="34" charset="-128"/>
              </a:rPr>
              <a:t>では、カリキュラム、授業の計画、高品質のプロ向けの学習プログラム、あらゆるレベルに適した無数の優れたツールなど、必要なすべてが無料で提供されます。</a:t>
            </a:r>
            <a:r>
              <a:rPr lang="en-US" altLang="ja-JP" sz="1200" kern="1200" dirty="0">
                <a:solidFill>
                  <a:schemeClr val="tx1"/>
                </a:solidFill>
                <a:effectLst/>
                <a:latin typeface="+mn-lt"/>
                <a:ea typeface="Meiryo" panose="020B0604030504040204" pitchFamily="34" charset="-128"/>
                <a:hlinkClick r:id="rId5"/>
              </a:rPr>
              <a:t>code.org/educate</a:t>
            </a:r>
            <a:r>
              <a:rPr lang="ja-JP" altLang="en-US" dirty="0">
                <a:ea typeface="Meiryo" panose="020B0604030504040204" pitchFamily="34" charset="-128"/>
              </a:rPr>
              <a:t> にアクセスしてレベルを選び、開始してください</a:t>
            </a:r>
            <a:r>
              <a:rPr lang="en-US" altLang="ja-JP" dirty="0">
                <a:ea typeface="Meiryo" panose="020B0604030504040204" pitchFamily="34" charset="-128"/>
              </a:rPr>
              <a:t>! </a:t>
            </a:r>
          </a:p>
          <a:p>
            <a:pPr marL="0" algn="l" defTabSz="914400">
              <a:buNone/>
            </a:pPr>
            <a:r>
              <a:rPr lang="ja-JP" altLang="en-US" dirty="0">
                <a:ea typeface="Meiryo" panose="020B0604030504040204" pitchFamily="34" charset="-128"/>
              </a:rPr>
              <a:t> </a:t>
            </a:r>
          </a:p>
          <a:p>
            <a:pPr marL="0" algn="l" defTabSz="914400">
              <a:buNone/>
            </a:pPr>
            <a:r>
              <a:rPr lang="en-US" altLang="ja-JP" sz="1200" b="1" kern="1200" dirty="0">
                <a:solidFill>
                  <a:schemeClr val="tx1"/>
                </a:solidFill>
                <a:effectLst/>
                <a:latin typeface="+mn-lt"/>
                <a:ea typeface="Meiryo" panose="020B0604030504040204" pitchFamily="34" charset="-128"/>
              </a:rPr>
              <a:t>Code Studio (</a:t>
            </a:r>
            <a:r>
              <a:rPr lang="en-US" altLang="ja-JP" sz="1200" b="1" kern="1200" dirty="0">
                <a:solidFill>
                  <a:schemeClr val="tx1"/>
                </a:solidFill>
                <a:effectLst/>
                <a:latin typeface="+mn-lt"/>
                <a:ea typeface="Meiryo" panose="020B0604030504040204" pitchFamily="34" charset="-128"/>
                <a:hlinkClick r:id="rId6"/>
              </a:rPr>
              <a:t>https://studio.code.org</a:t>
            </a:r>
            <a:r>
              <a:rPr lang="en-US" altLang="ja-JP" sz="1200" b="1" kern="1200" dirty="0">
                <a:solidFill>
                  <a:schemeClr val="tx1"/>
                </a:solidFill>
                <a:effectLst/>
                <a:latin typeface="+mn-lt"/>
                <a:ea typeface="Meiryo" panose="020B0604030504040204" pitchFamily="34" charset="-128"/>
              </a:rPr>
              <a:t>)</a:t>
            </a:r>
            <a:r>
              <a:rPr lang="ja-JP" altLang="en-US" dirty="0">
                <a:ea typeface="Meiryo" panose="020B0604030504040204" pitchFamily="34" charset="-128"/>
              </a:rPr>
              <a:t> </a:t>
            </a:r>
            <a:r>
              <a:rPr lang="en-US" altLang="ja-JP" dirty="0">
                <a:ea typeface="Meiryo" panose="020B0604030504040204" pitchFamily="34" charset="-128"/>
              </a:rPr>
              <a:t>Hour of </a:t>
            </a:r>
            <a:r>
              <a:rPr lang="en-US" altLang="ja-JP" dirty="0" err="1">
                <a:ea typeface="Meiryo" panose="020B0604030504040204" pitchFamily="34" charset="-128"/>
              </a:rPr>
              <a:t>Code</a:t>
            </a:r>
            <a:r>
              <a:rPr lang="en-US" altLang="ja-JP" sz="1200" b="0" i="0" u="none" baseline="30000" dirty="0" err="1">
                <a:solidFill>
                  <a:schemeClr val="tx1"/>
                </a:solidFill>
                <a:latin typeface="+mn-lt"/>
                <a:ea typeface="Meiryo" panose="020B0604030504040204" pitchFamily="34" charset="-128"/>
              </a:rPr>
              <a:t>TM</a:t>
            </a:r>
            <a:r>
              <a:rPr lang="en-US" altLang="ja-JP" dirty="0">
                <a:ea typeface="Meiryo" panose="020B0604030504040204" pitchFamily="34" charset="-128"/>
              </a:rPr>
              <a:t> </a:t>
            </a:r>
            <a:r>
              <a:rPr lang="ja-JP" altLang="en-US" dirty="0">
                <a:ea typeface="Meiryo" panose="020B0604030504040204" pitchFamily="34" charset="-128"/>
              </a:rPr>
              <a:t>を楽しめましたか</a:t>
            </a:r>
            <a:r>
              <a:rPr lang="en-US" altLang="ja-JP" dirty="0">
                <a:ea typeface="Meiryo" panose="020B0604030504040204" pitchFamily="34" charset="-128"/>
              </a:rPr>
              <a:t>? </a:t>
            </a:r>
            <a:r>
              <a:rPr lang="ja-JP" altLang="en-US" dirty="0">
                <a:ea typeface="Meiryo" panose="020B0604030504040204" pitchFamily="34" charset="-128"/>
              </a:rPr>
              <a:t>コンピューター サイエンスの世界では、もっとたくさんのことを体験できます</a:t>
            </a:r>
            <a:r>
              <a:rPr lang="en-US" altLang="ja-JP" dirty="0">
                <a:ea typeface="Meiryo" panose="020B0604030504040204" pitchFamily="34" charset="-128"/>
              </a:rPr>
              <a:t>! Code Studio </a:t>
            </a:r>
            <a:r>
              <a:rPr lang="ja-JP" altLang="en-US" dirty="0">
                <a:ea typeface="Meiryo" panose="020B0604030504040204" pitchFamily="34" charset="-128"/>
              </a:rPr>
              <a:t>にはあらゆる年齢に適したパズル、ゲーム、コースが用意されています。自分のゲームやアプリを作成して、友達と共有する方法を学習しましょう。今すぐ </a:t>
            </a:r>
            <a:r>
              <a:rPr lang="en-US" altLang="ja-JP" sz="1200" kern="1200" dirty="0">
                <a:solidFill>
                  <a:schemeClr val="tx1"/>
                </a:solidFill>
                <a:effectLst/>
                <a:latin typeface="+mn-lt"/>
                <a:ea typeface="Meiryo" panose="020B0604030504040204" pitchFamily="34" charset="-128"/>
                <a:hlinkClick r:id="rId7"/>
              </a:rPr>
              <a:t>studio.code.org</a:t>
            </a:r>
            <a:r>
              <a:rPr lang="ja-JP" altLang="en-US" dirty="0">
                <a:ea typeface="Meiryo" panose="020B0604030504040204" pitchFamily="34" charset="-128"/>
              </a:rPr>
              <a:t> にアクセスして開始しましょう</a:t>
            </a:r>
            <a:r>
              <a:rPr lang="en-US" altLang="ja-JP" dirty="0">
                <a:ea typeface="Meiryo" panose="020B0604030504040204" pitchFamily="34" charset="-128"/>
              </a:rPr>
              <a:t>!</a:t>
            </a:r>
          </a:p>
          <a:p>
            <a:pPr marL="0" algn="l" defTabSz="914400">
              <a:buNone/>
            </a:pPr>
            <a:endParaRPr lang="ja-JP" altLang="en-US" dirty="0">
              <a:ea typeface="Meiryo" panose="020B0604030504040204" pitchFamily="34" charset="-128"/>
            </a:endParaRPr>
          </a:p>
        </p:txBody>
      </p:sp>
      <p:sp>
        <p:nvSpPr>
          <p:cNvPr id="4" name="Slide Number Placeholder 3"/>
          <p:cNvSpPr>
            <a:spLocks noGrp="1"/>
          </p:cNvSpPr>
          <p:nvPr>
            <p:ph type="sldNum" sz="quarter" idx="10"/>
          </p:nvPr>
        </p:nvSpPr>
        <p:spPr/>
        <p:txBody>
          <a:bodyPr/>
          <a:lstStyle/>
          <a:p>
            <a:pPr algn="r" defTabSz="713232">
              <a:buNone/>
            </a:pPr>
            <a:fld id="{88F0EC2C-E6BA-F248-9EDA-113245C923E1}" type="slidenum">
              <a:rPr lang="en-US" altLang="ja-JP" sz="1200" b="0" i="0" smtClean="0">
                <a:latin typeface="Calibri"/>
                <a:ea typeface="Meiryo" panose="020B0604030504040204" pitchFamily="34" charset="-128"/>
                <a:cs typeface="+mn-cs"/>
              </a:rPr>
              <a:t>24</a:t>
            </a:fld>
            <a:endParaRPr lang="ja-JP" altLang="en-US" sz="1200" b="0" i="0" dirty="0">
              <a:latin typeface="Calibri"/>
              <a:ea typeface="Meiryo" panose="020B0604030504040204" pitchFamily="34" charset="-128"/>
              <a:cs typeface="+mn-cs"/>
            </a:endParaRPr>
          </a:p>
        </p:txBody>
      </p:sp>
    </p:spTree>
    <p:extLst>
      <p:ext uri="{BB962C8B-B14F-4D97-AF65-F5344CB8AC3E}">
        <p14:creationId xmlns:p14="http://schemas.microsoft.com/office/powerpoint/2010/main" val="35778714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l" defTabSz="914400">
              <a:buNone/>
            </a:pPr>
            <a:r>
              <a:rPr lang="ja-JP" altLang="en-US" sz="1200" b="1" i="0" u="sng" dirty="0">
                <a:solidFill>
                  <a:schemeClr val="tx1"/>
                </a:solidFill>
                <a:latin typeface="Calibri"/>
                <a:ea typeface="Meiryo" panose="020B0604030504040204" pitchFamily="34" charset="-128"/>
              </a:rPr>
              <a:t>スクリプトの例</a:t>
            </a:r>
            <a:r>
              <a:rPr lang="en-US" altLang="ja-JP" sz="1200" b="1" i="0" u="sng" dirty="0">
                <a:solidFill>
                  <a:schemeClr val="tx1"/>
                </a:solidFill>
                <a:latin typeface="Calibri"/>
                <a:ea typeface="Meiryo" panose="020B0604030504040204" pitchFamily="34" charset="-128"/>
              </a:rPr>
              <a:t>: </a:t>
            </a:r>
            <a:endParaRPr lang="ja-JP" altLang="en-US" sz="1200" b="1" i="0" u="sng" dirty="0">
              <a:solidFill>
                <a:schemeClr val="tx1"/>
              </a:solidFill>
              <a:latin typeface="Calibri"/>
              <a:ea typeface="Meiryo" panose="020B0604030504040204" pitchFamily="34" charset="-128"/>
              <a:cs typeface="+mn-cs"/>
            </a:endParaRPr>
          </a:p>
          <a:p>
            <a:pPr marL="0" algn="l" defTabSz="914400">
              <a:buNone/>
            </a:pPr>
            <a:endParaRPr lang="ja-JP" altLang="en-US" dirty="0">
              <a:ea typeface="Meiryo" panose="020B0604030504040204" pitchFamily="34" charset="-128"/>
            </a:endParaRPr>
          </a:p>
          <a:p>
            <a:pPr marL="0" algn="l" defTabSz="914400">
              <a:buNone/>
            </a:pPr>
            <a:endParaRPr lang="ja-JP" altLang="en-US" dirty="0">
              <a:ea typeface="Meiryo" panose="020B0604030504040204" pitchFamily="34" charset="-128"/>
            </a:endParaRPr>
          </a:p>
          <a:p>
            <a:pPr marL="0" algn="l" defTabSz="914400">
              <a:buNone/>
            </a:pPr>
            <a:r>
              <a:rPr lang="ja-JP" altLang="en-US" sz="1200" b="1" i="0" u="sng" dirty="0">
                <a:solidFill>
                  <a:schemeClr val="tx1"/>
                </a:solidFill>
                <a:latin typeface="Calibri"/>
                <a:ea typeface="Meiryo" panose="020B0604030504040204" pitchFamily="34" charset="-128"/>
              </a:rPr>
              <a:t>スライドの目標</a:t>
            </a:r>
            <a:r>
              <a:rPr lang="en-US" altLang="ja-JP" sz="1200" b="1" i="0" u="sng" dirty="0">
                <a:solidFill>
                  <a:schemeClr val="tx1"/>
                </a:solidFill>
                <a:latin typeface="Calibri"/>
                <a:ea typeface="Meiryo" panose="020B0604030504040204" pitchFamily="34" charset="-128"/>
              </a:rPr>
              <a:t>:</a:t>
            </a:r>
            <a:r>
              <a:rPr lang="ja-JP" altLang="en-US" dirty="0">
                <a:ea typeface="Meiryo" panose="020B0604030504040204" pitchFamily="34" charset="-128"/>
              </a:rPr>
              <a:t> </a:t>
            </a:r>
          </a:p>
          <a:p>
            <a:pPr marL="0" algn="l" defTabSz="914400">
              <a:buNone/>
            </a:pPr>
            <a:endParaRPr lang="ja-JP" altLang="en-US" dirty="0">
              <a:ea typeface="Meiryo" panose="020B0604030504040204" pitchFamily="34" charset="-128"/>
            </a:endParaRPr>
          </a:p>
          <a:p>
            <a:r>
              <a:rPr lang="ja-JP" altLang="en-US" b="0" u="none" baseline="0" dirty="0">
                <a:ea typeface="Meiryo" panose="020B0604030504040204" pitchFamily="34" charset="-128"/>
              </a:rPr>
              <a:t>イベントを終了します</a:t>
            </a:r>
          </a:p>
          <a:p>
            <a:pPr marL="0" algn="l" defTabSz="914400">
              <a:buNone/>
            </a:pPr>
            <a:endParaRPr lang="ja-JP" altLang="en-US" dirty="0">
              <a:ea typeface="Meiryo" panose="020B0604030504040204" pitchFamily="34" charset="-128"/>
            </a:endParaRPr>
          </a:p>
          <a:p>
            <a:pPr marL="0" algn="l" defTabSz="914400">
              <a:buNone/>
            </a:pPr>
            <a:r>
              <a:rPr lang="ja-JP" altLang="en-US" sz="1200" b="1" i="0" u="sng" dirty="0">
                <a:solidFill>
                  <a:schemeClr val="tx1"/>
                </a:solidFill>
                <a:latin typeface="Calibri"/>
                <a:ea typeface="Meiryo" panose="020B0604030504040204" pitchFamily="34" charset="-128"/>
              </a:rPr>
              <a:t>このスライドの画像について</a:t>
            </a:r>
            <a:r>
              <a:rPr lang="en-US" altLang="ja-JP" sz="1200" b="1" i="0" u="sng" dirty="0">
                <a:solidFill>
                  <a:schemeClr val="tx1"/>
                </a:solidFill>
                <a:latin typeface="Calibri"/>
                <a:ea typeface="Meiryo" panose="020B0604030504040204" pitchFamily="34" charset="-128"/>
              </a:rPr>
              <a:t>:</a:t>
            </a:r>
            <a:endParaRPr lang="ja-JP" altLang="en-US" sz="1200" b="1" i="0" u="sng" baseline="0" dirty="0">
              <a:solidFill>
                <a:schemeClr val="tx1"/>
              </a:solidFill>
              <a:latin typeface="Calibri"/>
              <a:ea typeface="Meiryo" panose="020B0604030504040204" pitchFamily="34" charset="-128"/>
              <a:cs typeface="+mn-cs"/>
            </a:endParaRPr>
          </a:p>
          <a:p>
            <a:pPr marL="0" algn="l" defTabSz="914400">
              <a:buNone/>
            </a:pPr>
            <a:endParaRPr lang="ja-JP" altLang="en-US" sz="1200" dirty="0">
              <a:solidFill>
                <a:schemeClr val="tx1"/>
              </a:solidFill>
              <a:latin typeface="+mn-lt"/>
              <a:ea typeface="Meiryo" panose="020B0604030504040204" pitchFamily="34" charset="-128"/>
              <a:cs typeface="+mn-cs"/>
            </a:endParaRPr>
          </a:p>
          <a:p>
            <a:pPr marL="0" algn="l" defTabSz="914400">
              <a:buNone/>
            </a:pPr>
            <a:r>
              <a:rPr lang="ja-JP" altLang="en-US" sz="1200" b="0" i="0" dirty="0">
                <a:solidFill>
                  <a:schemeClr val="tx1"/>
                </a:solidFill>
                <a:effectLst/>
                <a:latin typeface="Calibri"/>
                <a:ea typeface="Meiryo" panose="020B0604030504040204" pitchFamily="34" charset="-128"/>
              </a:rPr>
              <a:t>この画像を差し替える場合は、以下の条件を満たす画像を使用してください。</a:t>
            </a:r>
            <a:r>
              <a:rPr lang="ja-JP" altLang="en-US" dirty="0">
                <a:ea typeface="Meiryo" panose="020B0604030504040204" pitchFamily="34" charset="-128"/>
              </a:rPr>
              <a:t> </a:t>
            </a:r>
          </a:p>
          <a:p>
            <a:pPr marL="628650" lvl="1" indent="-171450">
              <a:buFont typeface="Arial"/>
              <a:buChar char="•"/>
            </a:pPr>
            <a:r>
              <a:rPr lang="en-US" altLang="ja-JP" sz="1200" kern="1200" dirty="0">
                <a:solidFill>
                  <a:schemeClr val="tx1"/>
                </a:solidFill>
                <a:effectLst/>
                <a:latin typeface="+mn-lt"/>
                <a:ea typeface="Meiryo" panose="020B0604030504040204" pitchFamily="34" charset="-128"/>
              </a:rPr>
              <a:t>10 </a:t>
            </a:r>
            <a:r>
              <a:rPr lang="ja-JP" altLang="en-US" sz="1200" kern="1200" dirty="0">
                <a:solidFill>
                  <a:schemeClr val="tx1"/>
                </a:solidFill>
                <a:effectLst/>
                <a:latin typeface="+mn-lt"/>
                <a:ea typeface="Meiryo" panose="020B0604030504040204" pitchFamily="34" charset="-128"/>
              </a:rPr>
              <a:t>代の男女が写っている </a:t>
            </a:r>
          </a:p>
          <a:p>
            <a:pPr marL="630936" lvl="1" indent="-173736" algn="l" defTabSz="914400">
              <a:buClr>
                <a:schemeClr val="tx1"/>
              </a:buClr>
              <a:buFont typeface="Arial"/>
              <a:buChar char="•"/>
            </a:pPr>
            <a:r>
              <a:rPr lang="ja-JP" altLang="en-US" sz="1200" b="0" i="0" dirty="0">
                <a:solidFill>
                  <a:schemeClr val="tx1"/>
                </a:solidFill>
                <a:effectLst/>
                <a:latin typeface="Calibri"/>
                <a:ea typeface="Meiryo" panose="020B0604030504040204" pitchFamily="34" charset="-128"/>
              </a:rPr>
              <a:t>写っている人たちが楽しそうにしている</a:t>
            </a:r>
            <a:r>
              <a:rPr lang="ja-JP" altLang="en-US" dirty="0">
                <a:ea typeface="Meiryo" panose="020B0604030504040204" pitchFamily="34" charset="-128"/>
              </a:rPr>
              <a:t> </a:t>
            </a:r>
          </a:p>
          <a:p>
            <a:pPr marL="630936" lvl="1" indent="-173736" algn="l" defTabSz="914400">
              <a:buClr>
                <a:schemeClr val="tx1"/>
              </a:buClr>
              <a:buFont typeface="Arial"/>
              <a:buChar char="•"/>
            </a:pPr>
            <a:r>
              <a:rPr lang="ja-JP" altLang="en-US" sz="1200" b="0" i="0" dirty="0">
                <a:solidFill>
                  <a:schemeClr val="tx1"/>
                </a:solidFill>
                <a:effectLst/>
                <a:latin typeface="Calibri"/>
                <a:ea typeface="Meiryo" panose="020B0604030504040204" pitchFamily="34" charset="-128"/>
              </a:rPr>
              <a:t>個人だけではなく、グループが含まれる</a:t>
            </a:r>
            <a:r>
              <a:rPr lang="ja-JP" altLang="en-US" dirty="0">
                <a:ea typeface="Meiryo" panose="020B0604030504040204" pitchFamily="34" charset="-128"/>
              </a:rPr>
              <a:t> </a:t>
            </a:r>
          </a:p>
          <a:p>
            <a:pPr marL="0" algn="l" defTabSz="914400">
              <a:buNone/>
            </a:pPr>
            <a:endParaRPr lang="ja-JP" altLang="en-US" dirty="0">
              <a:ea typeface="Meiryo" panose="020B0604030504040204" pitchFamily="34" charset="-128"/>
            </a:endParaRPr>
          </a:p>
        </p:txBody>
      </p:sp>
      <p:sp>
        <p:nvSpPr>
          <p:cNvPr id="4" name="Slide Number Placeholder 3"/>
          <p:cNvSpPr>
            <a:spLocks noGrp="1"/>
          </p:cNvSpPr>
          <p:nvPr>
            <p:ph type="sldNum" sz="quarter" idx="10"/>
          </p:nvPr>
        </p:nvSpPr>
        <p:spPr/>
        <p:txBody>
          <a:bodyPr/>
          <a:lstStyle/>
          <a:p>
            <a:pPr algn="r" defTabSz="713232">
              <a:buNone/>
            </a:pPr>
            <a:fld id="{88F0EC2C-E6BA-F248-9EDA-113245C923E1}" type="slidenum">
              <a:rPr lang="en-US" altLang="ja-JP" sz="1200" b="0" i="0" smtClean="0">
                <a:latin typeface="Calibri"/>
                <a:ea typeface="Meiryo" panose="020B0604030504040204" pitchFamily="34" charset="-128"/>
                <a:cs typeface="+mn-cs"/>
              </a:rPr>
              <a:t>25</a:t>
            </a:fld>
            <a:endParaRPr lang="ja-JP" altLang="en-US" sz="1200" b="0" i="0" dirty="0">
              <a:latin typeface="Calibri"/>
              <a:ea typeface="Meiryo" panose="020B0604030504040204" pitchFamily="34" charset="-128"/>
              <a:cs typeface="+mn-cs"/>
            </a:endParaRPr>
          </a:p>
        </p:txBody>
      </p:sp>
    </p:spTree>
    <p:extLst>
      <p:ext uri="{BB962C8B-B14F-4D97-AF65-F5344CB8AC3E}">
        <p14:creationId xmlns:p14="http://schemas.microsoft.com/office/powerpoint/2010/main" val="260032249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ja-JP" b="1" u="sng" dirty="0">
                <a:ea typeface="Meiryo" panose="020B0604030504040204" pitchFamily="34" charset="-128"/>
              </a:rPr>
              <a:t>Copyright 2017: </a:t>
            </a:r>
          </a:p>
          <a:p>
            <a:pPr>
              <a:lnSpc>
                <a:spcPts val="480"/>
              </a:lnSpc>
            </a:pPr>
            <a:endParaRPr lang="en-US" altLang="ja-JP" sz="400" b="1" u="sng" dirty="0">
              <a:ea typeface="Meiryo" panose="020B0604030504040204" pitchFamily="34" charset="-128"/>
            </a:endParaRPr>
          </a:p>
          <a:p>
            <a:r>
              <a:rPr lang="ja-JP" altLang="en-US" sz="1200" kern="1200" dirty="0">
                <a:solidFill>
                  <a:schemeClr val="tx1"/>
                </a:solidFill>
                <a:effectLst/>
                <a:latin typeface="+mn-lt"/>
                <a:ea typeface="Meiryo" panose="020B0604030504040204" pitchFamily="34" charset="-128"/>
              </a:rPr>
              <a:t>このプレゼンテーションはライセンス取得済みであり、販売していません。事前にマイクロソフトから書面による承認を受けている場合を除き、商用目的でこのコンテンツの作成、複製、配布、派生物の作成、社外一般を対象とした表示、販売、使用、ことは禁じられています。 </a:t>
            </a:r>
          </a:p>
          <a:p>
            <a:r>
              <a:rPr lang="ja-JP" altLang="en-US" sz="1200" kern="1200" dirty="0">
                <a:solidFill>
                  <a:schemeClr val="tx1"/>
                </a:solidFill>
                <a:effectLst/>
                <a:latin typeface="+mn-lt"/>
                <a:ea typeface="Meiryo" panose="020B0604030504040204" pitchFamily="34" charset="-128"/>
              </a:rPr>
              <a:t> </a:t>
            </a:r>
          </a:p>
          <a:p>
            <a:r>
              <a:rPr lang="ja-JP" altLang="en-US" sz="1200" kern="1200" dirty="0">
                <a:solidFill>
                  <a:schemeClr val="tx1"/>
                </a:solidFill>
                <a:effectLst/>
                <a:latin typeface="+mn-lt"/>
                <a:ea typeface="Meiryo" panose="020B0604030504040204" pitchFamily="34" charset="-128"/>
              </a:rPr>
              <a:t>このプレゼンテーションは「そのままの状態」で提供されます。マイクロソフトは、 このプレゼンテーションに記載されている情報や表示 </a:t>
            </a:r>
            <a:r>
              <a:rPr lang="en-US" altLang="ja-JP" sz="1200" kern="1200" dirty="0">
                <a:solidFill>
                  <a:schemeClr val="tx1"/>
                </a:solidFill>
                <a:effectLst/>
                <a:latin typeface="+mn-lt"/>
                <a:ea typeface="Meiryo" panose="020B0604030504040204" pitchFamily="34" charset="-128"/>
              </a:rPr>
              <a:t>(URL </a:t>
            </a:r>
            <a:r>
              <a:rPr lang="ja-JP" altLang="en-US" sz="1200" kern="1200" dirty="0">
                <a:solidFill>
                  <a:schemeClr val="tx1"/>
                </a:solidFill>
                <a:effectLst/>
                <a:latin typeface="+mn-lt"/>
                <a:ea typeface="Meiryo" panose="020B0604030504040204" pitchFamily="34" charset="-128"/>
              </a:rPr>
              <a:t>等のインターネット </a:t>
            </a:r>
            <a:r>
              <a:rPr lang="en-US" altLang="ja-JP" sz="1200" kern="1200" dirty="0">
                <a:solidFill>
                  <a:schemeClr val="tx1"/>
                </a:solidFill>
                <a:effectLst/>
                <a:latin typeface="+mn-lt"/>
                <a:ea typeface="Meiryo" panose="020B0604030504040204" pitchFamily="34" charset="-128"/>
              </a:rPr>
              <a:t>Web </a:t>
            </a:r>
            <a:r>
              <a:rPr lang="ja-JP" altLang="en-US" sz="1200" kern="1200" dirty="0">
                <a:solidFill>
                  <a:schemeClr val="tx1"/>
                </a:solidFill>
                <a:effectLst/>
                <a:latin typeface="+mn-lt"/>
                <a:ea typeface="Meiryo" panose="020B0604030504040204" pitchFamily="34" charset="-128"/>
              </a:rPr>
              <a:t>サイトに関する情報を含む</a:t>
            </a:r>
            <a:r>
              <a:rPr lang="en-US" altLang="ja-JP" sz="1200" kern="1200" dirty="0">
                <a:solidFill>
                  <a:schemeClr val="tx1"/>
                </a:solidFill>
                <a:effectLst/>
                <a:latin typeface="+mn-lt"/>
                <a:ea typeface="Meiryo" panose="020B0604030504040204" pitchFamily="34" charset="-128"/>
              </a:rPr>
              <a:t>) </a:t>
            </a:r>
            <a:r>
              <a:rPr lang="ja-JP" altLang="en-US" sz="1200" kern="1200" dirty="0">
                <a:solidFill>
                  <a:schemeClr val="tx1"/>
                </a:solidFill>
                <a:effectLst/>
                <a:latin typeface="+mn-lt"/>
                <a:ea typeface="Meiryo" panose="020B0604030504040204" pitchFamily="34" charset="-128"/>
              </a:rPr>
              <a:t>は、将来予告なしに変更することがあります。 </a:t>
            </a:r>
          </a:p>
          <a:p>
            <a:r>
              <a:rPr lang="ja-JP" altLang="en-US" sz="1200" kern="1200" dirty="0">
                <a:solidFill>
                  <a:schemeClr val="tx1"/>
                </a:solidFill>
                <a:effectLst/>
                <a:latin typeface="+mn-lt"/>
                <a:ea typeface="Meiryo" panose="020B0604030504040204" pitchFamily="34" charset="-128"/>
              </a:rPr>
              <a:t> </a:t>
            </a:r>
          </a:p>
          <a:p>
            <a:r>
              <a:rPr lang="ja-JP" altLang="en-US" sz="1200" kern="1200" dirty="0">
                <a:solidFill>
                  <a:schemeClr val="tx1"/>
                </a:solidFill>
                <a:effectLst/>
                <a:latin typeface="+mn-lt"/>
                <a:ea typeface="Meiryo" panose="020B0604030504040204" pitchFamily="34" charset="-128"/>
              </a:rPr>
              <a:t>ここに示されている一部の例は、説明用の架空のものです。 </a:t>
            </a:r>
            <a:r>
              <a:rPr lang="en-US" altLang="ja-JP" sz="1200" kern="1200" dirty="0">
                <a:solidFill>
                  <a:schemeClr val="tx1"/>
                </a:solidFill>
                <a:effectLst/>
                <a:latin typeface="+mn-lt"/>
                <a:ea typeface="Meiryo" panose="020B0604030504040204" pitchFamily="34" charset="-128"/>
              </a:rPr>
              <a:t>.</a:t>
            </a:r>
            <a:r>
              <a:rPr lang="ja-JP" altLang="en-US" sz="1200" kern="1200" dirty="0">
                <a:solidFill>
                  <a:schemeClr val="tx1"/>
                </a:solidFill>
                <a:effectLst/>
                <a:latin typeface="+mn-lt"/>
                <a:ea typeface="Meiryo" panose="020B0604030504040204" pitchFamily="34" charset="-128"/>
              </a:rPr>
              <a:t>実在する名称とは一切関係ありません。 </a:t>
            </a:r>
          </a:p>
          <a:p>
            <a:r>
              <a:rPr lang="ja-JP" altLang="en-US" sz="1200" kern="1200" dirty="0">
                <a:solidFill>
                  <a:schemeClr val="tx1"/>
                </a:solidFill>
                <a:effectLst/>
                <a:latin typeface="+mn-lt"/>
                <a:ea typeface="Meiryo" panose="020B0604030504040204" pitchFamily="34" charset="-128"/>
              </a:rPr>
              <a:t> </a:t>
            </a:r>
          </a:p>
          <a:p>
            <a:r>
              <a:rPr lang="ja-JP" altLang="en-US" sz="1200" kern="1200" dirty="0">
                <a:solidFill>
                  <a:schemeClr val="tx1"/>
                </a:solidFill>
                <a:effectLst/>
                <a:latin typeface="+mn-lt"/>
                <a:ea typeface="Meiryo" panose="020B0604030504040204" pitchFamily="34" charset="-128"/>
              </a:rPr>
              <a:t>このプレゼンテーションを </a:t>
            </a:r>
            <a:r>
              <a:rPr lang="en-US" altLang="ja-JP" sz="1200" kern="1200" dirty="0">
                <a:solidFill>
                  <a:schemeClr val="tx1"/>
                </a:solidFill>
                <a:effectLst/>
                <a:latin typeface="+mn-lt"/>
                <a:ea typeface="Meiryo" panose="020B0604030504040204" pitchFamily="34" charset="-128"/>
              </a:rPr>
              <a:t>code.org </a:t>
            </a:r>
            <a:r>
              <a:rPr lang="ja-JP" altLang="en-US" sz="1200" kern="1200" dirty="0">
                <a:solidFill>
                  <a:schemeClr val="tx1"/>
                </a:solidFill>
                <a:effectLst/>
                <a:latin typeface="+mn-lt"/>
                <a:ea typeface="Meiryo" panose="020B0604030504040204" pitchFamily="34" charset="-128"/>
              </a:rPr>
              <a:t>や他のコーディング イベントの一部として、個人として、教室内および他の生徒と一緒に使用することはできます。 このプレゼンテーションでは、マイクロソフト製品の知的所有権に対する法的権利を付与することはありません。 </a:t>
            </a:r>
          </a:p>
          <a:p>
            <a:r>
              <a:rPr lang="ja-JP" altLang="en-US" sz="1200" kern="1200" dirty="0">
                <a:solidFill>
                  <a:schemeClr val="tx1"/>
                </a:solidFill>
                <a:effectLst/>
                <a:latin typeface="+mn-lt"/>
                <a:ea typeface="Meiryo" panose="020B0604030504040204" pitchFamily="34" charset="-128"/>
              </a:rPr>
              <a:t> </a:t>
            </a:r>
          </a:p>
          <a:p>
            <a:r>
              <a:rPr lang="ja-JP" altLang="en-US" sz="1200" kern="1200" dirty="0">
                <a:solidFill>
                  <a:schemeClr val="tx1"/>
                </a:solidFill>
                <a:effectLst/>
                <a:latin typeface="+mn-lt"/>
                <a:ea typeface="Meiryo" panose="020B0604030504040204" pitchFamily="34" charset="-128"/>
              </a:rPr>
              <a:t>に一覧表示されるマイクロソフトおよび商標は、</a:t>
            </a:r>
            <a:r>
              <a:rPr lang="en-US" altLang="ja-JP" sz="1200" kern="1200" dirty="0">
                <a:solidFill>
                  <a:schemeClr val="tx1"/>
                </a:solidFill>
                <a:effectLst/>
                <a:latin typeface="+mn-lt"/>
                <a:ea typeface="Meiryo" panose="020B0604030504040204" pitchFamily="34" charset="-128"/>
                <a:hlinkClick r:id="rId3"/>
              </a:rPr>
              <a:t>http://www.microsoft.com/en-us/legal/intellectualproperty/trademarks/en-us.aspx </a:t>
            </a:r>
            <a:r>
              <a:rPr lang="ja-JP" altLang="en-US" sz="1200" kern="1200" dirty="0">
                <a:solidFill>
                  <a:schemeClr val="tx1"/>
                </a:solidFill>
                <a:effectLst/>
                <a:latin typeface="+mn-lt"/>
                <a:ea typeface="Meiryo" panose="020B0604030504040204" pitchFamily="34" charset="-128"/>
              </a:rPr>
              <a:t>マイクロソフトおよびその関連会社の商標です。 その他のすべての商標は、それぞれの所有者の財産です。</a:t>
            </a:r>
          </a:p>
          <a:p>
            <a:endParaRPr lang="ja-JP" altLang="en-US" b="1" u="sng" dirty="0">
              <a:ea typeface="Meiryo" panose="020B0604030504040204" pitchFamily="34" charset="-128"/>
            </a:endParaRPr>
          </a:p>
          <a:p>
            <a:pPr marL="0" marR="0" lvl="0" indent="0" algn="l" defTabSz="713203" rtl="0" eaLnBrk="1" fontAlgn="auto" latinLnBrk="0" hangingPunct="1">
              <a:lnSpc>
                <a:spcPct val="100000"/>
              </a:lnSpc>
              <a:spcBef>
                <a:spcPts val="0"/>
              </a:spcBef>
              <a:spcAft>
                <a:spcPts val="0"/>
              </a:spcAft>
              <a:buClrTx/>
              <a:buSzTx/>
              <a:buFontTx/>
              <a:buNone/>
              <a:tabLst/>
              <a:defRPr/>
            </a:pPr>
            <a:r>
              <a:rPr kumimoji="0" lang="en-US" altLang="ja-JP" sz="1200" b="0" i="0" u="none" strike="noStrike" kern="1200" cap="none" spc="0" normalizeH="0" baseline="0" noProof="0" dirty="0">
                <a:ln>
                  <a:noFill/>
                </a:ln>
                <a:solidFill>
                  <a:prstClr val="black"/>
                </a:solidFill>
                <a:effectLst/>
                <a:uLnTx/>
                <a:uFillTx/>
                <a:latin typeface="+mn-lt"/>
                <a:ea typeface="Meiryo" panose="020B0604030504040204" pitchFamily="34" charset="-128"/>
              </a:rPr>
              <a:t>© Code.org, 2017. Code.org®</a:t>
            </a:r>
            <a:r>
              <a:rPr kumimoji="0" lang="ja-JP" altLang="en-US" sz="1200" b="0" i="0" u="none" strike="noStrike" kern="1200" cap="none" spc="0" normalizeH="0" baseline="0" noProof="0" dirty="0">
                <a:ln>
                  <a:noFill/>
                </a:ln>
                <a:solidFill>
                  <a:prstClr val="black"/>
                </a:solidFill>
                <a:effectLst/>
                <a:uLnTx/>
                <a:uFillTx/>
                <a:latin typeface="+mn-lt"/>
                <a:ea typeface="Meiryo" panose="020B0604030504040204" pitchFamily="34" charset="-128"/>
              </a:rPr>
              <a:t>、</a:t>
            </a:r>
            <a:r>
              <a:rPr kumimoji="0" lang="en-US" altLang="ja-JP" sz="1200" b="0" i="0" u="none" strike="noStrike" kern="1200" cap="none" spc="0" normalizeH="0" baseline="0" noProof="0" dirty="0">
                <a:ln>
                  <a:noFill/>
                </a:ln>
                <a:solidFill>
                  <a:prstClr val="black"/>
                </a:solidFill>
                <a:effectLst/>
                <a:uLnTx/>
                <a:uFillTx/>
                <a:latin typeface="+mn-lt"/>
                <a:ea typeface="Meiryo" panose="020B0604030504040204" pitchFamily="34" charset="-128"/>
              </a:rPr>
              <a:t>CODE </a:t>
            </a:r>
            <a:r>
              <a:rPr kumimoji="0" lang="ja-JP" altLang="en-US" sz="1200" b="0" i="0" u="none" strike="noStrike" kern="1200" cap="none" spc="0" normalizeH="0" baseline="0" noProof="0" dirty="0">
                <a:ln>
                  <a:noFill/>
                </a:ln>
                <a:solidFill>
                  <a:prstClr val="black"/>
                </a:solidFill>
                <a:effectLst/>
                <a:uLnTx/>
                <a:uFillTx/>
                <a:latin typeface="+mn-lt"/>
                <a:ea typeface="Meiryo" panose="020B0604030504040204" pitchFamily="34" charset="-128"/>
              </a:rPr>
              <a:t>のロゴ、</a:t>
            </a:r>
            <a:r>
              <a:rPr kumimoji="0" lang="en-US" altLang="ja-JP" sz="1200" b="0" i="0" u="none" strike="noStrike" kern="1200" cap="none" spc="0" normalizeH="0" baseline="0" noProof="0" dirty="0">
                <a:ln>
                  <a:noFill/>
                </a:ln>
                <a:solidFill>
                  <a:prstClr val="black"/>
                </a:solidFill>
                <a:effectLst/>
                <a:uLnTx/>
                <a:uFillTx/>
                <a:latin typeface="+mn-lt"/>
                <a:ea typeface="Meiryo" panose="020B0604030504040204" pitchFamily="34" charset="-128"/>
              </a:rPr>
              <a:t>Hour of Code® </a:t>
            </a:r>
            <a:r>
              <a:rPr kumimoji="0" lang="ja-JP" altLang="en-US" sz="1200" b="0" i="0" u="none" strike="noStrike" kern="1200" cap="none" spc="0" normalizeH="0" baseline="0" noProof="0" dirty="0">
                <a:ln>
                  <a:noFill/>
                </a:ln>
                <a:solidFill>
                  <a:prstClr val="black"/>
                </a:solidFill>
                <a:effectLst/>
                <a:uLnTx/>
                <a:uFillTx/>
                <a:latin typeface="+mn-lt"/>
                <a:ea typeface="Meiryo" panose="020B0604030504040204" pitchFamily="34" charset="-128"/>
              </a:rPr>
              <a:t>は </a:t>
            </a:r>
            <a:r>
              <a:rPr kumimoji="0" lang="en-US" altLang="ja-JP" sz="1200" b="0" i="0" u="none" strike="noStrike" kern="1200" cap="none" spc="0" normalizeH="0" baseline="0" noProof="0" dirty="0">
                <a:ln>
                  <a:noFill/>
                </a:ln>
                <a:solidFill>
                  <a:prstClr val="black"/>
                </a:solidFill>
                <a:effectLst/>
                <a:uLnTx/>
                <a:uFillTx/>
                <a:latin typeface="+mn-lt"/>
                <a:ea typeface="Meiryo" panose="020B0604030504040204" pitchFamily="34" charset="-128"/>
              </a:rPr>
              <a:t>Code.org </a:t>
            </a:r>
            <a:r>
              <a:rPr kumimoji="0" lang="ja-JP" altLang="en-US" sz="1200" b="0" i="0" u="none" strike="noStrike" kern="1200" cap="none" spc="0" normalizeH="0" baseline="0" noProof="0" dirty="0">
                <a:ln>
                  <a:noFill/>
                </a:ln>
                <a:solidFill>
                  <a:prstClr val="black"/>
                </a:solidFill>
                <a:effectLst/>
                <a:uLnTx/>
                <a:uFillTx/>
                <a:latin typeface="+mn-lt"/>
                <a:ea typeface="Meiryo" panose="020B0604030504040204" pitchFamily="34" charset="-128"/>
              </a:rPr>
              <a:t>の商標です</a:t>
            </a:r>
            <a:endParaRPr kumimoji="0" lang="ja-JP" altLang="en-US" sz="1200" b="0" i="0" u="none" strike="noStrike" kern="1200" cap="none" spc="0" normalizeH="0" baseline="0" noProof="0" dirty="0">
              <a:ln>
                <a:noFill/>
              </a:ln>
              <a:solidFill>
                <a:prstClr val="white"/>
              </a:solidFill>
              <a:effectLst/>
              <a:uLnTx/>
              <a:uFillTx/>
              <a:latin typeface="Segoe UI Light" panose="020B0502040204020203" pitchFamily="34" charset="0"/>
              <a:ea typeface="Meiryo" panose="020B0604030504040204" pitchFamily="34" charset="-128"/>
              <a:cs typeface="Segoe UI Light" panose="020B0502040204020203" pitchFamily="34" charset="0"/>
            </a:endParaRPr>
          </a:p>
          <a:p>
            <a:pPr marL="0" marR="0" lvl="0" indent="0" algn="l" defTabSz="713203" rtl="0" eaLnBrk="1" fontAlgn="auto" latinLnBrk="0" hangingPunct="1">
              <a:lnSpc>
                <a:spcPct val="100000"/>
              </a:lnSpc>
              <a:spcBef>
                <a:spcPts val="0"/>
              </a:spcBef>
              <a:spcAft>
                <a:spcPts val="0"/>
              </a:spcAft>
              <a:buClrTx/>
              <a:buSzTx/>
              <a:buFontTx/>
              <a:buNone/>
              <a:tabLst/>
              <a:defRPr/>
            </a:pPr>
            <a:endParaRPr kumimoji="0" lang="ja-JP" altLang="en-US" sz="1200" b="0" i="0" u="none" strike="noStrike" kern="1200" cap="none" spc="0" normalizeH="0" baseline="0" noProof="0" dirty="0">
              <a:ln>
                <a:noFill/>
              </a:ln>
              <a:solidFill>
                <a:prstClr val="white"/>
              </a:solidFill>
              <a:effectLst/>
              <a:uLnTx/>
              <a:uFillTx/>
              <a:latin typeface="Segoe UI Light" panose="020B0502040204020203" pitchFamily="34" charset="0"/>
              <a:ea typeface="Meiryo" panose="020B0604030504040204" pitchFamily="34" charset="-128"/>
              <a:cs typeface="Segoe UI Light" panose="020B0502040204020203" pitchFamily="34" charset="0"/>
            </a:endParaRPr>
          </a:p>
          <a:p>
            <a:pPr marL="0" marR="0" lvl="0" indent="0" algn="l" defTabSz="713203" rtl="0" eaLnBrk="1" fontAlgn="auto" latinLnBrk="0" hangingPunct="1">
              <a:lnSpc>
                <a:spcPct val="100000"/>
              </a:lnSpc>
              <a:spcBef>
                <a:spcPts val="0"/>
              </a:spcBef>
              <a:spcAft>
                <a:spcPts val="0"/>
              </a:spcAft>
              <a:buClrTx/>
              <a:buSzTx/>
              <a:buFontTx/>
              <a:buNone/>
              <a:tabLst/>
              <a:defRPr/>
            </a:pPr>
            <a:r>
              <a:rPr kumimoji="0" lang="en-US" altLang="ja-JP" sz="1200" b="0" i="0" u="none" strike="noStrike" kern="1200" cap="none" spc="0" normalizeH="0" baseline="0" noProof="0" dirty="0" err="1">
                <a:ln>
                  <a:noFill/>
                </a:ln>
                <a:solidFill>
                  <a:prstClr val="black"/>
                </a:solidFill>
                <a:effectLst/>
                <a:uLnTx/>
                <a:uFillTx/>
                <a:latin typeface="+mn-lt"/>
                <a:ea typeface="Meiryo" panose="020B0604030504040204" pitchFamily="34" charset="-128"/>
              </a:rPr>
              <a:t>Mojang</a:t>
            </a:r>
            <a:r>
              <a:rPr kumimoji="0" lang="en-US" altLang="ja-JP" sz="1200" b="0" i="0" u="none" strike="noStrike" kern="1200" cap="none" spc="0" normalizeH="0" baseline="0" noProof="0" dirty="0">
                <a:ln>
                  <a:noFill/>
                </a:ln>
                <a:solidFill>
                  <a:prstClr val="black"/>
                </a:solidFill>
                <a:effectLst/>
                <a:uLnTx/>
                <a:uFillTx/>
                <a:latin typeface="+mn-lt"/>
                <a:ea typeface="Meiryo" panose="020B0604030504040204" pitchFamily="34" charset="-128"/>
              </a:rPr>
              <a:t> © 2017."Minecraft" </a:t>
            </a:r>
            <a:r>
              <a:rPr kumimoji="0" lang="ja-JP" altLang="en-US" sz="1200" b="0" i="0" u="none" strike="noStrike" kern="1200" cap="none" spc="0" normalizeH="0" baseline="0" noProof="0" dirty="0">
                <a:ln>
                  <a:noFill/>
                </a:ln>
                <a:solidFill>
                  <a:prstClr val="black"/>
                </a:solidFill>
                <a:effectLst/>
                <a:uLnTx/>
                <a:uFillTx/>
                <a:latin typeface="+mn-lt"/>
                <a:ea typeface="Meiryo" panose="020B0604030504040204" pitchFamily="34" charset="-128"/>
              </a:rPr>
              <a:t>は </a:t>
            </a:r>
            <a:r>
              <a:rPr kumimoji="0" lang="en-US" altLang="ja-JP" sz="1200" b="0" i="0" u="none" strike="noStrike" kern="1200" cap="none" spc="0" normalizeH="0" baseline="0" noProof="0" dirty="0" err="1">
                <a:ln>
                  <a:noFill/>
                </a:ln>
                <a:solidFill>
                  <a:prstClr val="black"/>
                </a:solidFill>
                <a:effectLst/>
                <a:uLnTx/>
                <a:uFillTx/>
                <a:latin typeface="+mn-lt"/>
                <a:ea typeface="Meiryo" panose="020B0604030504040204" pitchFamily="34" charset="-128"/>
              </a:rPr>
              <a:t>Mojang</a:t>
            </a:r>
            <a:r>
              <a:rPr kumimoji="0" lang="en-US" altLang="ja-JP" sz="1200" b="0" i="0" u="none" strike="noStrike" kern="1200" cap="none" spc="0" normalizeH="0" baseline="0" noProof="0" dirty="0">
                <a:ln>
                  <a:noFill/>
                </a:ln>
                <a:solidFill>
                  <a:prstClr val="black"/>
                </a:solidFill>
                <a:effectLst/>
                <a:uLnTx/>
                <a:uFillTx/>
                <a:latin typeface="+mn-lt"/>
                <a:ea typeface="Meiryo" panose="020B0604030504040204" pitchFamily="34" charset="-128"/>
              </a:rPr>
              <a:t> AB </a:t>
            </a:r>
            <a:r>
              <a:rPr kumimoji="0" lang="ja-JP" altLang="en-US" sz="1200" b="0" i="0" u="none" strike="noStrike" kern="1200" cap="none" spc="0" normalizeH="0" baseline="0" noProof="0" dirty="0">
                <a:ln>
                  <a:noFill/>
                </a:ln>
                <a:solidFill>
                  <a:prstClr val="black"/>
                </a:solidFill>
                <a:effectLst/>
                <a:uLnTx/>
                <a:uFillTx/>
                <a:latin typeface="+mn-lt"/>
                <a:ea typeface="Meiryo" panose="020B0604030504040204" pitchFamily="34" charset="-128"/>
              </a:rPr>
              <a:t>の商標です</a:t>
            </a:r>
          </a:p>
          <a:p>
            <a:pPr marL="0" marR="0" lvl="0" indent="0" algn="l" defTabSz="713203" rtl="0" eaLnBrk="1" fontAlgn="auto" latinLnBrk="0" hangingPunct="1">
              <a:lnSpc>
                <a:spcPct val="100000"/>
              </a:lnSpc>
              <a:spcBef>
                <a:spcPts val="0"/>
              </a:spcBef>
              <a:spcAft>
                <a:spcPts val="0"/>
              </a:spcAft>
              <a:buClrTx/>
              <a:buSzTx/>
              <a:buFontTx/>
              <a:buNone/>
              <a:tabLst/>
              <a:defRPr/>
            </a:pPr>
            <a:endParaRPr kumimoji="0" lang="ja-JP" altLang="en-US" sz="1200" b="0" i="0" u="none" strike="noStrike" kern="1200" cap="none" spc="0" normalizeH="0" baseline="0" noProof="0" dirty="0">
              <a:ln>
                <a:noFill/>
              </a:ln>
              <a:solidFill>
                <a:prstClr val="white"/>
              </a:solidFill>
              <a:effectLst/>
              <a:uLnTx/>
              <a:uFillTx/>
              <a:latin typeface="Segoe UI Light" panose="020B0502040204020203" pitchFamily="34" charset="0"/>
              <a:ea typeface="Meiryo" panose="020B0604030504040204" pitchFamily="34" charset="-128"/>
              <a:cs typeface="Segoe UI Light" panose="020B0502040204020203" pitchFamily="34" charset="0"/>
            </a:endParaRPr>
          </a:p>
          <a:p>
            <a:pPr marL="0" marR="0" lvl="0" indent="0" algn="l" defTabSz="713203" rtl="0" eaLnBrk="1" fontAlgn="auto" latinLnBrk="0" hangingPunct="1">
              <a:lnSpc>
                <a:spcPct val="100000"/>
              </a:lnSpc>
              <a:spcBef>
                <a:spcPts val="0"/>
              </a:spcBef>
              <a:spcAft>
                <a:spcPts val="0"/>
              </a:spcAft>
              <a:buClrTx/>
              <a:buSzTx/>
              <a:buFontTx/>
              <a:buNone/>
              <a:tabLst/>
              <a:defRPr/>
            </a:pPr>
            <a:r>
              <a:rPr kumimoji="0" lang="en-US" altLang="ja-JP" sz="1200" b="0" i="0" u="none" strike="noStrike" kern="1200" cap="none" spc="0" normalizeH="0" baseline="0" noProof="0" dirty="0">
                <a:ln>
                  <a:noFill/>
                </a:ln>
                <a:solidFill>
                  <a:prstClr val="black"/>
                </a:solidFill>
                <a:effectLst/>
                <a:uLnTx/>
                <a:uFillTx/>
                <a:latin typeface="+mn-lt"/>
                <a:ea typeface="Meiryo" panose="020B0604030504040204" pitchFamily="34" charset="-128"/>
              </a:rPr>
              <a:t>© 2017 Microsoft </a:t>
            </a:r>
            <a:r>
              <a:rPr kumimoji="0" lang="en-US" altLang="ja-JP" sz="1200" b="0" i="0" u="none" strike="noStrike" kern="1200" cap="none" spc="0" normalizeH="0" baseline="0" noProof="0" dirty="0" err="1">
                <a:ln>
                  <a:noFill/>
                </a:ln>
                <a:solidFill>
                  <a:prstClr val="black"/>
                </a:solidFill>
                <a:effectLst/>
                <a:uLnTx/>
                <a:uFillTx/>
                <a:latin typeface="+mn-lt"/>
                <a:ea typeface="Meiryo" panose="020B0604030504040204" pitchFamily="34" charset="-128"/>
              </a:rPr>
              <a:t>Corporation.All</a:t>
            </a:r>
            <a:r>
              <a:rPr kumimoji="0" lang="en-US" altLang="ja-JP" sz="1200" b="0" i="0" u="none" strike="noStrike" kern="1200" cap="none" spc="0" normalizeH="0" baseline="0" noProof="0" dirty="0">
                <a:ln>
                  <a:noFill/>
                </a:ln>
                <a:solidFill>
                  <a:prstClr val="black"/>
                </a:solidFill>
                <a:effectLst/>
                <a:uLnTx/>
                <a:uFillTx/>
                <a:latin typeface="+mn-lt"/>
                <a:ea typeface="Meiryo" panose="020B0604030504040204" pitchFamily="34" charset="-128"/>
              </a:rPr>
              <a:t> rights reserved.</a:t>
            </a:r>
          </a:p>
          <a:p>
            <a:endParaRPr lang="en-US" b="1" u="sng" dirty="0"/>
          </a:p>
        </p:txBody>
      </p:sp>
      <p:sp>
        <p:nvSpPr>
          <p:cNvPr id="4" name="Slide Number Placeholder 3"/>
          <p:cNvSpPr>
            <a:spLocks noGrp="1"/>
          </p:cNvSpPr>
          <p:nvPr>
            <p:ph type="sldNum" sz="quarter" idx="10"/>
          </p:nvPr>
        </p:nvSpPr>
        <p:spPr/>
        <p:txBody>
          <a:bodyPr/>
          <a:lstStyle/>
          <a:p>
            <a:pPr marL="0" marR="0" lvl="0" indent="0" algn="r" defTabSz="713203" rtl="0" eaLnBrk="1" fontAlgn="auto" latinLnBrk="0" hangingPunct="1">
              <a:lnSpc>
                <a:spcPct val="100000"/>
              </a:lnSpc>
              <a:spcBef>
                <a:spcPts val="0"/>
              </a:spcBef>
              <a:spcAft>
                <a:spcPts val="0"/>
              </a:spcAft>
              <a:buClrTx/>
              <a:buSzTx/>
              <a:buFontTx/>
              <a:buNone/>
              <a:tabLst/>
              <a:defRPr/>
            </a:pPr>
            <a:fld id="{88F0EC2C-E6BA-F248-9EDA-113245C923E1}"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713203"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0588066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l" defTabSz="914400">
              <a:buNone/>
            </a:pPr>
            <a:r>
              <a:rPr lang="ja-JP" altLang="en-US" sz="1200" b="1" i="0" u="sng" dirty="0">
                <a:solidFill>
                  <a:schemeClr val="tx1"/>
                </a:solidFill>
                <a:latin typeface="Calibri"/>
                <a:ea typeface="Meiryo" panose="020B0604030504040204" pitchFamily="34" charset="-128"/>
              </a:rPr>
              <a:t>スクリプトの例</a:t>
            </a:r>
            <a:r>
              <a:rPr lang="en-US" altLang="ja-JP" sz="1200" b="1" i="0" u="sng" dirty="0">
                <a:solidFill>
                  <a:schemeClr val="tx1"/>
                </a:solidFill>
                <a:latin typeface="Calibri"/>
                <a:ea typeface="Meiryo" panose="020B0604030504040204" pitchFamily="34" charset="-128"/>
              </a:rPr>
              <a:t>:</a:t>
            </a:r>
          </a:p>
          <a:p>
            <a:pPr marL="0" algn="l" defTabSz="914400">
              <a:buNone/>
            </a:pPr>
            <a:endParaRPr lang="ja-JP" altLang="en-US" dirty="0">
              <a:ea typeface="Meiryo" panose="020B0604030504040204" pitchFamily="34" charset="-128"/>
            </a:endParaRPr>
          </a:p>
          <a:p>
            <a:r>
              <a:rPr lang="ja-JP" altLang="en-US" b="0" u="none" dirty="0">
                <a:ea typeface="Meiryo" panose="020B0604030504040204" pitchFamily="34" charset="-128"/>
              </a:rPr>
              <a:t>「‘コーディング’ と聞いたとき、何が思い浮かびますか</a:t>
            </a:r>
            <a:r>
              <a:rPr lang="en-US" altLang="ja-JP" b="0" u="none" dirty="0">
                <a:ea typeface="Meiryo" panose="020B0604030504040204" pitchFamily="34" charset="-128"/>
              </a:rPr>
              <a:t>? </a:t>
            </a:r>
            <a:r>
              <a:rPr lang="ja-JP" altLang="en-US" b="0" u="none" dirty="0">
                <a:ea typeface="Meiryo" panose="020B0604030504040204" pitchFamily="34" charset="-128"/>
              </a:rPr>
              <a:t>数分間で、“コーディング” とは何か、自分にとってどんな意味があるかを考えましょう。」</a:t>
            </a:r>
          </a:p>
          <a:p>
            <a:endParaRPr lang="ja-JP" altLang="en-US" b="0" u="none" baseline="0" dirty="0">
              <a:ea typeface="Meiryo" panose="020B0604030504040204" pitchFamily="34" charset="-128"/>
            </a:endParaRPr>
          </a:p>
          <a:p>
            <a:r>
              <a:rPr lang="en-US" altLang="ja-JP" b="0" u="none" baseline="0" dirty="0">
                <a:ea typeface="Meiryo" panose="020B0604030504040204" pitchFamily="34" charset="-128"/>
              </a:rPr>
              <a:t>[</a:t>
            </a:r>
            <a:r>
              <a:rPr lang="ja-JP" altLang="en-US" b="0" u="none" baseline="0" dirty="0">
                <a:ea typeface="Meiryo" panose="020B0604030504040204" pitchFamily="34" charset="-128"/>
              </a:rPr>
              <a:t>ディスカッションを促す</a:t>
            </a:r>
            <a:r>
              <a:rPr lang="en-US" altLang="ja-JP" b="0" u="none" baseline="0" dirty="0">
                <a:ea typeface="Meiryo" panose="020B0604030504040204" pitchFamily="34" charset="-128"/>
              </a:rPr>
              <a:t>]</a:t>
            </a:r>
          </a:p>
          <a:p>
            <a:endParaRPr lang="ja-JP" altLang="en-US" b="0" u="none" baseline="0" dirty="0">
              <a:ea typeface="Meiryo" panose="020B0604030504040204" pitchFamily="34"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b="0" u="none" dirty="0">
                <a:ea typeface="Meiryo" panose="020B0604030504040204" pitchFamily="34" charset="-128"/>
              </a:rPr>
              <a:t>「それでは、コーディングがどのようにして一般的になってきたか、あなたたちのような若い人がどのようにチャレンジしているかを紹介する短いビデオを見てみましょう」</a:t>
            </a:r>
          </a:p>
          <a:p>
            <a:pPr marL="0" marR="0" indent="0" algn="l" defTabSz="914400">
              <a:lnSpc>
                <a:spcPct val="100000"/>
              </a:lnSpc>
              <a:spcBef>
                <a:spcPts val="0"/>
              </a:spcBef>
              <a:spcAft>
                <a:spcPts val="0"/>
              </a:spcAft>
              <a:buNone/>
            </a:pPr>
            <a:endParaRPr lang="ja-JP" altLang="en-US" dirty="0">
              <a:ea typeface="Meiryo" panose="020B0604030504040204" pitchFamily="34" charset="-128"/>
            </a:endParaRPr>
          </a:p>
          <a:p>
            <a:pPr marL="0" marR="0" indent="0" algn="l" defTabSz="914400">
              <a:lnSpc>
                <a:spcPct val="100000"/>
              </a:lnSpc>
              <a:spcBef>
                <a:spcPts val="0"/>
              </a:spcBef>
              <a:spcAft>
                <a:spcPts val="0"/>
              </a:spcAft>
              <a:buNone/>
            </a:pPr>
            <a:r>
              <a:rPr lang="ja-JP" altLang="en-US" sz="1200" b="1" i="0" u="sng" dirty="0">
                <a:solidFill>
                  <a:schemeClr val="tx1"/>
                </a:solidFill>
                <a:latin typeface="Calibri"/>
                <a:ea typeface="Meiryo" panose="020B0604030504040204" pitchFamily="34" charset="-128"/>
              </a:rPr>
              <a:t>スライドの目標</a:t>
            </a:r>
            <a:r>
              <a:rPr lang="en-US" altLang="ja-JP" sz="1200" b="1" i="0" u="sng" dirty="0">
                <a:solidFill>
                  <a:schemeClr val="tx1"/>
                </a:solidFill>
                <a:latin typeface="Calibri"/>
                <a:ea typeface="Meiryo" panose="020B0604030504040204" pitchFamily="34" charset="-128"/>
              </a:rPr>
              <a:t>:</a:t>
            </a:r>
            <a:r>
              <a:rPr lang="ja-JP" altLang="en-US" dirty="0">
                <a:ea typeface="Meiryo" panose="020B0604030504040204" pitchFamily="34" charset="-128"/>
              </a:rPr>
              <a:t> </a:t>
            </a:r>
          </a:p>
          <a:p>
            <a:pPr marL="0" marR="0" indent="0" algn="l" defTabSz="914400">
              <a:lnSpc>
                <a:spcPct val="100000"/>
              </a:lnSpc>
              <a:spcBef>
                <a:spcPts val="0"/>
              </a:spcBef>
              <a:spcAft>
                <a:spcPts val="0"/>
              </a:spcAft>
              <a:buNone/>
            </a:pPr>
            <a:endParaRPr lang="ja-JP" altLang="en-US" dirty="0">
              <a:ea typeface="Meiryo" panose="020B0604030504040204" pitchFamily="34"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ea typeface="Meiryo" panose="020B0604030504040204" pitchFamily="34" charset="-128"/>
              </a:rPr>
              <a:t>目標</a:t>
            </a:r>
            <a:r>
              <a:rPr lang="en-US" altLang="ja-JP" dirty="0">
                <a:ea typeface="Meiryo" panose="020B0604030504040204" pitchFamily="34" charset="-128"/>
              </a:rPr>
              <a:t>: </a:t>
            </a:r>
            <a:r>
              <a:rPr lang="ja-JP" altLang="en-US" b="0" u="none" baseline="0" dirty="0">
                <a:ea typeface="Meiryo" panose="020B0604030504040204" pitchFamily="34" charset="-128"/>
              </a:rPr>
              <a:t>ディスカッションを促し、若者たちがコーディングについて持っている先入観を把握します。わたしたちは、一般に、コーディングやコンピューター サイエンスが誤解されていることを認識しています。それは、数学が得意な “おたく” に限ったことではなく、ほとんどの男の子に当てはまります。</a:t>
            </a:r>
            <a:r>
              <a:rPr lang="ja-JP" altLang="en-US" kern="1200" dirty="0">
                <a:effectLst/>
                <a:latin typeface="+mn-lt"/>
                <a:ea typeface="Meiryo" panose="020B0604030504040204" pitchFamily="34" charset="-128"/>
              </a:rPr>
              <a:t>次のスライドでは、コーディングに関する誤解を解き、チュートリアルに進む前に参加者の見解を変えます。</a:t>
            </a:r>
            <a:r>
              <a:rPr lang="ja-JP" altLang="en-US" dirty="0">
                <a:ea typeface="Meiryo" panose="020B0604030504040204" pitchFamily="34" charset="-128"/>
              </a:rPr>
              <a:t> </a:t>
            </a:r>
            <a:endParaRPr lang="ja-JP" altLang="en-US" sz="1200" b="0" i="0" dirty="0">
              <a:solidFill>
                <a:schemeClr val="tx1"/>
              </a:solidFill>
              <a:latin typeface="Calibri"/>
              <a:ea typeface="Meiryo" panose="020B0604030504040204" pitchFamily="34" charset="-128"/>
              <a:cs typeface="+mn-cs"/>
            </a:endParaRPr>
          </a:p>
          <a:p>
            <a:pPr marL="0" algn="l" defTabSz="914400">
              <a:buNone/>
            </a:pPr>
            <a:endParaRPr lang="ja-JP" altLang="en-US" dirty="0">
              <a:ea typeface="Meiryo" panose="020B0604030504040204" pitchFamily="34" charset="-128"/>
            </a:endParaRPr>
          </a:p>
          <a:p>
            <a:pPr marL="0" algn="l" defTabSz="914400">
              <a:buNone/>
            </a:pPr>
            <a:r>
              <a:rPr lang="ja-JP" altLang="en-US" sz="1200" b="1" i="0" u="sng" dirty="0">
                <a:solidFill>
                  <a:schemeClr val="tx1"/>
                </a:solidFill>
                <a:effectLst/>
                <a:latin typeface="+mn-lt"/>
                <a:ea typeface="Meiryo" panose="020B0604030504040204" pitchFamily="34" charset="-128"/>
              </a:rPr>
              <a:t>進行役の方へ</a:t>
            </a:r>
            <a:r>
              <a:rPr lang="en-US" altLang="ja-JP" sz="1200" b="1" i="0" u="sng" dirty="0">
                <a:solidFill>
                  <a:schemeClr val="tx1"/>
                </a:solidFill>
                <a:effectLst/>
                <a:latin typeface="+mn-lt"/>
                <a:ea typeface="Meiryo" panose="020B0604030504040204" pitchFamily="34" charset="-128"/>
              </a:rPr>
              <a:t>:</a:t>
            </a:r>
          </a:p>
          <a:p>
            <a:r>
              <a:rPr lang="ja-JP" altLang="en-US" b="0" u="none" dirty="0">
                <a:ea typeface="Meiryo" panose="020B0604030504040204" pitchFamily="34" charset="-128"/>
              </a:rPr>
              <a:t>神話について促して強調しないようにしてください。グループに、どのように考えているかを聞きましょう</a:t>
            </a:r>
            <a:r>
              <a:rPr lang="en-US" altLang="ja-JP" b="0" u="none" dirty="0">
                <a:ea typeface="Meiryo" panose="020B0604030504040204" pitchFamily="34" charset="-128"/>
              </a:rPr>
              <a:t>! </a:t>
            </a:r>
            <a:r>
              <a:rPr lang="ja-JP" altLang="en-US" b="0" u="none" dirty="0">
                <a:ea typeface="Meiryo" panose="020B0604030504040204" pitchFamily="34" charset="-128"/>
              </a:rPr>
              <a:t>きっと驚くことでしょう</a:t>
            </a:r>
            <a:r>
              <a:rPr lang="en-US" altLang="ja-JP" b="0" u="none" dirty="0">
                <a:ea typeface="Meiryo" panose="020B0604030504040204" pitchFamily="34" charset="-128"/>
              </a:rPr>
              <a:t>!</a:t>
            </a:r>
          </a:p>
          <a:p>
            <a:endParaRPr lang="ja-JP" altLang="en-US" b="0" u="none" dirty="0">
              <a:ea typeface="Meiryo" panose="020B0604030504040204" pitchFamily="34"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b="0" u="none" dirty="0">
                <a:ea typeface="Meiryo" panose="020B0604030504040204" pitchFamily="34" charset="-128"/>
              </a:rPr>
              <a:t>「最初に、過去数年間でコーディングの人気がいかに上がったか、あなたたちのような若い人がどのようにチャレンジしているかを示す短いビデオを見てみましょう」</a:t>
            </a:r>
          </a:p>
        </p:txBody>
      </p:sp>
      <p:sp>
        <p:nvSpPr>
          <p:cNvPr id="4" name="Slide Number Placeholder 3"/>
          <p:cNvSpPr>
            <a:spLocks noGrp="1"/>
          </p:cNvSpPr>
          <p:nvPr>
            <p:ph type="sldNum" sz="quarter" idx="10"/>
          </p:nvPr>
        </p:nvSpPr>
        <p:spPr/>
        <p:txBody>
          <a:bodyPr/>
          <a:lstStyle/>
          <a:p>
            <a:pPr algn="r" defTabSz="713232">
              <a:buNone/>
            </a:pPr>
            <a:fld id="{88F0EC2C-E6BA-F248-9EDA-113245C923E1}" type="slidenum">
              <a:rPr lang="en-US" altLang="ja-JP" sz="1200" b="0" i="0" smtClean="0">
                <a:latin typeface="Calibri"/>
                <a:ea typeface="Meiryo" panose="020B0604030504040204" pitchFamily="34" charset="-128"/>
                <a:cs typeface="+mn-cs"/>
              </a:rPr>
              <a:t>3</a:t>
            </a:fld>
            <a:endParaRPr lang="ja-JP" altLang="en-US" sz="1200" b="0" i="0" dirty="0">
              <a:latin typeface="Calibri"/>
              <a:ea typeface="Meiryo" panose="020B0604030504040204" pitchFamily="34" charset="-128"/>
              <a:cs typeface="+mn-cs"/>
            </a:endParaRPr>
          </a:p>
        </p:txBody>
      </p:sp>
    </p:spTree>
    <p:extLst>
      <p:ext uri="{BB962C8B-B14F-4D97-AF65-F5344CB8AC3E}">
        <p14:creationId xmlns:p14="http://schemas.microsoft.com/office/powerpoint/2010/main" val="13476581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l" defTabSz="914400">
              <a:buNone/>
            </a:pPr>
            <a:r>
              <a:rPr lang="ja-JP" altLang="en-US" sz="1200" b="1" i="0" u="sng" dirty="0">
                <a:solidFill>
                  <a:schemeClr val="tx1"/>
                </a:solidFill>
                <a:latin typeface="+mn-lt"/>
                <a:ea typeface="Meiryo" panose="020B0604030504040204" pitchFamily="34" charset="-128"/>
              </a:rPr>
              <a:t>スライドの目標</a:t>
            </a:r>
            <a:r>
              <a:rPr lang="en-US" altLang="ja-JP" sz="1200" b="1" i="0" u="sng" dirty="0">
                <a:solidFill>
                  <a:schemeClr val="tx1"/>
                </a:solidFill>
                <a:latin typeface="+mn-lt"/>
                <a:ea typeface="Meiryo" panose="020B0604030504040204" pitchFamily="34" charset="-128"/>
              </a:rPr>
              <a:t>:</a:t>
            </a:r>
            <a:r>
              <a:rPr lang="ja-JP" altLang="en-US" dirty="0">
                <a:ea typeface="Meiryo" panose="020B0604030504040204" pitchFamily="34" charset="-128"/>
              </a:rPr>
              <a:t> </a:t>
            </a:r>
          </a:p>
          <a:p>
            <a:endParaRPr lang="ja-JP" altLang="en-US" b="1" u="sng" baseline="0" dirty="0">
              <a:ea typeface="Meiryo" panose="020B0604030504040204" pitchFamily="34" charset="-128"/>
            </a:endParaRPr>
          </a:p>
          <a:p>
            <a:r>
              <a:rPr lang="ja-JP" altLang="en-US" b="0" u="none" baseline="0" dirty="0">
                <a:ea typeface="Meiryo" panose="020B0604030504040204" pitchFamily="34" charset="-128"/>
              </a:rPr>
              <a:t>若者たちに </a:t>
            </a:r>
            <a:r>
              <a:rPr lang="en-US" altLang="ja-JP" b="0" u="none" baseline="0" dirty="0">
                <a:ea typeface="Meiryo" panose="020B0604030504040204" pitchFamily="34" charset="-128"/>
              </a:rPr>
              <a:t>Hour of </a:t>
            </a:r>
            <a:r>
              <a:rPr lang="en-US" altLang="ja-JP" b="0" u="none" baseline="0" dirty="0" err="1">
                <a:ea typeface="Meiryo" panose="020B0604030504040204" pitchFamily="34" charset="-128"/>
              </a:rPr>
              <a:t>Code</a:t>
            </a:r>
            <a:r>
              <a:rPr lang="en-US" altLang="ja-JP" sz="1200" b="0" i="0" u="none" baseline="30000" dirty="0" err="1">
                <a:solidFill>
                  <a:schemeClr val="tx1"/>
                </a:solidFill>
                <a:latin typeface="+mn-lt"/>
                <a:ea typeface="Meiryo" panose="020B0604030504040204" pitchFamily="34" charset="-128"/>
              </a:rPr>
              <a:t>TM</a:t>
            </a:r>
            <a:r>
              <a:rPr lang="en-US" altLang="ja-JP" b="0" u="none" baseline="0" dirty="0">
                <a:ea typeface="Meiryo" panose="020B0604030504040204" pitchFamily="34" charset="-128"/>
              </a:rPr>
              <a:t> </a:t>
            </a:r>
            <a:r>
              <a:rPr lang="ja-JP" altLang="en-US" b="0" u="none" baseline="0" dirty="0">
                <a:ea typeface="Meiryo" panose="020B0604030504040204" pitchFamily="34" charset="-128"/>
              </a:rPr>
              <a:t>チュートリアルを楽しんでもらう。</a:t>
            </a:r>
            <a:endParaRPr lang="ja-JP" altLang="en-US" b="1" u="sng" dirty="0">
              <a:ea typeface="Meiryo" panose="020B0604030504040204" pitchFamily="34" charset="-128"/>
            </a:endParaRPr>
          </a:p>
          <a:p>
            <a:endParaRPr lang="ja-JP" altLang="en-US" b="1" u="sng" dirty="0">
              <a:ea typeface="Meiryo" panose="020B0604030504040204" pitchFamily="34" charset="-128"/>
            </a:endParaRPr>
          </a:p>
          <a:p>
            <a:pPr marL="0" algn="l" defTabSz="914400">
              <a:buNone/>
            </a:pPr>
            <a:r>
              <a:rPr lang="ja-JP" altLang="en-US" sz="1200" b="1" i="0" u="sng" dirty="0">
                <a:solidFill>
                  <a:schemeClr val="tx1"/>
                </a:solidFill>
                <a:latin typeface="+mn-lt"/>
                <a:ea typeface="Meiryo" panose="020B0604030504040204" pitchFamily="34" charset="-128"/>
              </a:rPr>
              <a:t>このスライドの画像について</a:t>
            </a:r>
            <a:r>
              <a:rPr lang="en-US" altLang="ja-JP" sz="1200" b="1" i="0" u="sng" dirty="0">
                <a:solidFill>
                  <a:schemeClr val="tx1"/>
                </a:solidFill>
                <a:latin typeface="+mn-lt"/>
                <a:ea typeface="Meiryo" panose="020B0604030504040204" pitchFamily="34" charset="-128"/>
              </a:rPr>
              <a:t>:</a:t>
            </a:r>
          </a:p>
          <a:p>
            <a:endParaRPr lang="ja-JP" altLang="en-US" sz="1200" kern="1200" dirty="0">
              <a:solidFill>
                <a:schemeClr val="tx1"/>
              </a:solidFill>
              <a:effectLst/>
              <a:latin typeface="+mn-lt"/>
              <a:ea typeface="Meiryo" panose="020B0604030504040204" pitchFamily="34" charset="-128"/>
              <a:cs typeface="+mn-cs"/>
            </a:endParaRPr>
          </a:p>
          <a:p>
            <a:r>
              <a:rPr lang="ja-JP" altLang="en-US" dirty="0">
                <a:ea typeface="Meiryo" panose="020B0604030504040204" pitchFamily="34" charset="-128"/>
              </a:rPr>
              <a:t>ビデオは自動的に再生されるはずです。 </a:t>
            </a:r>
          </a:p>
          <a:p>
            <a:endParaRPr lang="ja-JP" altLang="en-US" dirty="0">
              <a:ea typeface="Meiryo" panose="020B0604030504040204" pitchFamily="34" charset="-128"/>
            </a:endParaRP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sz="1200" kern="1200" dirty="0">
                <a:solidFill>
                  <a:schemeClr val="tx1"/>
                </a:solidFill>
                <a:effectLst/>
                <a:latin typeface="+mn-lt"/>
                <a:ea typeface="Meiryo" panose="020B0604030504040204" pitchFamily="34" charset="-128"/>
              </a:rPr>
              <a:t>言語または字幕を変更したい場合は、下のリンク先のビデオの右下隅にある </a:t>
            </a:r>
            <a:r>
              <a:rPr lang="en-US" altLang="ja-JP" sz="1200" kern="1200" dirty="0">
                <a:solidFill>
                  <a:schemeClr val="tx1"/>
                </a:solidFill>
                <a:effectLst/>
                <a:latin typeface="+mn-lt"/>
                <a:ea typeface="Meiryo" panose="020B0604030504040204" pitchFamily="34" charset="-128"/>
              </a:rPr>
              <a:t>[</a:t>
            </a:r>
            <a:r>
              <a:rPr lang="ja-JP" altLang="en-US" sz="1200" kern="1200" dirty="0">
                <a:solidFill>
                  <a:schemeClr val="tx1"/>
                </a:solidFill>
                <a:effectLst/>
                <a:latin typeface="+mn-lt"/>
                <a:ea typeface="Meiryo" panose="020B0604030504040204" pitchFamily="34" charset="-128"/>
              </a:rPr>
              <a:t>設定</a:t>
            </a:r>
            <a:r>
              <a:rPr lang="en-US" altLang="ja-JP" sz="1200" kern="1200" dirty="0">
                <a:solidFill>
                  <a:schemeClr val="tx1"/>
                </a:solidFill>
                <a:effectLst/>
                <a:latin typeface="+mn-lt"/>
                <a:ea typeface="Meiryo" panose="020B0604030504040204" pitchFamily="34" charset="-128"/>
              </a:rPr>
              <a:t>] </a:t>
            </a:r>
            <a:r>
              <a:rPr lang="ja-JP" altLang="en-US" sz="1200" kern="1200" dirty="0">
                <a:solidFill>
                  <a:schemeClr val="tx1"/>
                </a:solidFill>
                <a:effectLst/>
                <a:latin typeface="+mn-lt"/>
                <a:ea typeface="Meiryo" panose="020B0604030504040204" pitchFamily="34" charset="-128"/>
              </a:rPr>
              <a:t>をクリックします。リンクを再度埋め込む必要がある場愛があります</a:t>
            </a:r>
            <a:r>
              <a:rPr lang="en-US" altLang="ja-JP" sz="1200" kern="1200" dirty="0">
                <a:solidFill>
                  <a:schemeClr val="tx1"/>
                </a:solidFill>
                <a:effectLst/>
                <a:latin typeface="+mn-lt"/>
                <a:ea typeface="Meiryo" panose="020B0604030504040204" pitchFamily="34" charset="-128"/>
              </a:rPr>
              <a:t>: https://www.youtube.com/watch?t=1&amp;v=2DxWIxec6yo</a:t>
            </a:r>
            <a:endParaRPr lang="ja-JP" altLang="en-US" dirty="0">
              <a:ea typeface="Meiryo" panose="020B0604030504040204" pitchFamily="34" charset="-128"/>
            </a:endParaRPr>
          </a:p>
          <a:p>
            <a:endParaRPr lang="ja-JP" altLang="en-US" dirty="0">
              <a:ea typeface="Meiryo" panose="020B0604030504040204" pitchFamily="34"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kern="1200" dirty="0">
                <a:solidFill>
                  <a:schemeClr val="tx1"/>
                </a:solidFill>
                <a:effectLst/>
                <a:latin typeface="+mn-lt"/>
                <a:ea typeface="Meiryo" panose="020B0604030504040204" pitchFamily="34" charset="-128"/>
              </a:rPr>
              <a:t>受講者向けの別のメッセージを探している場合は、</a:t>
            </a:r>
            <a:r>
              <a:rPr lang="en-US" altLang="ja-JP" sz="1200" kern="1200" dirty="0">
                <a:solidFill>
                  <a:schemeClr val="tx1"/>
                </a:solidFill>
                <a:effectLst/>
                <a:latin typeface="+mn-lt"/>
                <a:ea typeface="Meiryo" panose="020B0604030504040204" pitchFamily="34" charset="-128"/>
              </a:rPr>
              <a:t>code.org </a:t>
            </a:r>
            <a:r>
              <a:rPr lang="ja-JP" altLang="en-US" sz="1200" kern="1200" dirty="0">
                <a:solidFill>
                  <a:schemeClr val="tx1"/>
                </a:solidFill>
                <a:effectLst/>
                <a:latin typeface="+mn-lt"/>
                <a:ea typeface="Meiryo" panose="020B0604030504040204" pitchFamily="34" charset="-128"/>
              </a:rPr>
              <a:t>でその他のビデオを見つけることができます。</a:t>
            </a:r>
          </a:p>
          <a:p>
            <a:endParaRPr lang="ja-JP" altLang="en-US" dirty="0">
              <a:ea typeface="Meiryo" panose="020B0604030504040204" pitchFamily="34" charset="-128"/>
            </a:endParaRPr>
          </a:p>
        </p:txBody>
      </p:sp>
      <p:sp>
        <p:nvSpPr>
          <p:cNvPr id="4" name="Slide Number Placeholder 3"/>
          <p:cNvSpPr>
            <a:spLocks noGrp="1"/>
          </p:cNvSpPr>
          <p:nvPr>
            <p:ph type="sldNum" sz="quarter" idx="10"/>
          </p:nvPr>
        </p:nvSpPr>
        <p:spPr/>
        <p:txBody>
          <a:bodyPr/>
          <a:lstStyle/>
          <a:p>
            <a:fld id="{88F0EC2C-E6BA-F248-9EDA-113245C923E1}" type="slidenum">
              <a:rPr lang="en-US" altLang="ja-JP" smtClean="0">
                <a:ea typeface="Meiryo" panose="020B0604030504040204" pitchFamily="34" charset="-128"/>
              </a:rPr>
              <a:t>4</a:t>
            </a:fld>
            <a:endParaRPr lang="ja-JP" altLang="en-US" dirty="0">
              <a:ea typeface="Meiryo" panose="020B0604030504040204" pitchFamily="34" charset="-128"/>
            </a:endParaRPr>
          </a:p>
        </p:txBody>
      </p:sp>
    </p:spTree>
    <p:extLst>
      <p:ext uri="{BB962C8B-B14F-4D97-AF65-F5344CB8AC3E}">
        <p14:creationId xmlns:p14="http://schemas.microsoft.com/office/powerpoint/2010/main" val="38042480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a:lnSpc>
                <a:spcPct val="100000"/>
              </a:lnSpc>
              <a:spcBef>
                <a:spcPts val="0"/>
              </a:spcBef>
              <a:spcAft>
                <a:spcPts val="0"/>
              </a:spcAft>
              <a:buNone/>
            </a:pPr>
            <a:r>
              <a:rPr lang="ja-JP" altLang="en-US" sz="1200" b="1" i="0" u="sng" dirty="0">
                <a:solidFill>
                  <a:schemeClr val="tx1"/>
                </a:solidFill>
                <a:latin typeface="Calibri"/>
                <a:ea typeface="Meiryo" panose="020B0604030504040204" pitchFamily="34" charset="-128"/>
              </a:rPr>
              <a:t>スクリプトの例</a:t>
            </a:r>
            <a:r>
              <a:rPr lang="en-US" altLang="ja-JP" sz="1200" b="1" i="0" u="sng" dirty="0">
                <a:solidFill>
                  <a:schemeClr val="tx1"/>
                </a:solidFill>
                <a:latin typeface="Calibri"/>
                <a:ea typeface="Meiryo" panose="020B0604030504040204" pitchFamily="34" charset="-128"/>
              </a:rPr>
              <a:t>:</a:t>
            </a:r>
          </a:p>
          <a:p>
            <a:pPr marL="0" marR="0" indent="0" algn="l" defTabSz="914400">
              <a:lnSpc>
                <a:spcPct val="100000"/>
              </a:lnSpc>
              <a:spcBef>
                <a:spcPts val="0"/>
              </a:spcBef>
              <a:spcAft>
                <a:spcPts val="0"/>
              </a:spcAft>
              <a:buNone/>
            </a:pPr>
            <a:endParaRPr lang="ja-JP" altLang="en-US" dirty="0">
              <a:ea typeface="Meiryo" panose="020B0604030504040204" pitchFamily="34" charset="-128"/>
            </a:endParaRPr>
          </a:p>
          <a:p>
            <a:pPr marL="0" marR="0" indent="0" algn="l" defTabSz="914400">
              <a:lnSpc>
                <a:spcPct val="100000"/>
              </a:lnSpc>
              <a:spcBef>
                <a:spcPts val="0"/>
              </a:spcBef>
              <a:spcAft>
                <a:spcPts val="0"/>
              </a:spcAft>
              <a:buNone/>
            </a:pPr>
            <a:r>
              <a:rPr lang="ja-JP" altLang="en-US" sz="1200" b="0" i="0" u="none" dirty="0">
                <a:solidFill>
                  <a:schemeClr val="tx1"/>
                </a:solidFill>
                <a:latin typeface="Calibri"/>
                <a:ea typeface="Meiryo" panose="020B0604030504040204" pitchFamily="34" charset="-128"/>
              </a:rPr>
              <a:t>「では、コーディングの</a:t>
            </a:r>
            <a:r>
              <a:rPr lang="ja-JP" altLang="en-US" sz="1200" b="0" i="1" u="none" baseline="0" dirty="0">
                <a:solidFill>
                  <a:schemeClr val="tx1"/>
                </a:solidFill>
                <a:latin typeface="Calibri"/>
                <a:ea typeface="Meiryo" panose="020B0604030504040204" pitchFamily="34" charset="-128"/>
              </a:rPr>
              <a:t>誤解</a:t>
            </a:r>
            <a:r>
              <a:rPr lang="ja-JP" altLang="en-US" sz="1200" b="0" i="0" u="none" baseline="0" dirty="0">
                <a:solidFill>
                  <a:schemeClr val="tx1"/>
                </a:solidFill>
                <a:latin typeface="Calibri"/>
                <a:ea typeface="Meiryo" panose="020B0604030504040204" pitchFamily="34" charset="-128"/>
              </a:rPr>
              <a:t>についてお話ししましょう。 「コーディングは、孤独な作業でもなければ、あなたが思っているほど大変な作業でもありません。」</a:t>
            </a:r>
          </a:p>
          <a:p>
            <a:pPr marL="0" algn="l" defTabSz="914400">
              <a:buNone/>
            </a:pPr>
            <a:endParaRPr lang="ja-JP" altLang="en-US" dirty="0">
              <a:ea typeface="Meiryo" panose="020B0604030504040204" pitchFamily="34" charset="-128"/>
            </a:endParaRPr>
          </a:p>
          <a:p>
            <a:pPr marL="0" algn="l" defTabSz="914400">
              <a:buNone/>
            </a:pPr>
            <a:r>
              <a:rPr lang="ja-JP" altLang="en-US" sz="1200" b="1" i="0" u="sng" dirty="0">
                <a:solidFill>
                  <a:schemeClr val="tx1"/>
                </a:solidFill>
                <a:latin typeface="Calibri"/>
                <a:ea typeface="Meiryo" panose="020B0604030504040204" pitchFamily="34" charset="-128"/>
              </a:rPr>
              <a:t>スライドの目標</a:t>
            </a:r>
            <a:r>
              <a:rPr lang="en-US" altLang="ja-JP" sz="1200" b="1" i="0" u="sng" dirty="0">
                <a:solidFill>
                  <a:schemeClr val="tx1"/>
                </a:solidFill>
                <a:latin typeface="Calibri"/>
                <a:ea typeface="Meiryo" panose="020B0604030504040204" pitchFamily="34" charset="-128"/>
              </a:rPr>
              <a:t>: </a:t>
            </a:r>
          </a:p>
          <a:p>
            <a:pPr marL="0" algn="l" defTabSz="914400">
              <a:buNone/>
            </a:pPr>
            <a:endParaRPr lang="ja-JP" altLang="en-US" sz="1200" dirty="0">
              <a:solidFill>
                <a:schemeClr val="tx1"/>
              </a:solidFill>
              <a:latin typeface="+mn-lt"/>
              <a:ea typeface="Meiryo" panose="020B0604030504040204" pitchFamily="34" charset="-128"/>
              <a:cs typeface="+mn-cs"/>
            </a:endParaRPr>
          </a:p>
          <a:p>
            <a:pPr marL="0" algn="l" defTabSz="914400">
              <a:buNone/>
            </a:pPr>
            <a:r>
              <a:rPr lang="ja-JP" altLang="en-US" sz="1200" b="0" i="0" dirty="0">
                <a:solidFill>
                  <a:schemeClr val="tx1"/>
                </a:solidFill>
                <a:effectLst/>
                <a:latin typeface="Calibri"/>
                <a:ea typeface="Meiryo" panose="020B0604030504040204" pitchFamily="34" charset="-128"/>
              </a:rPr>
              <a:t>スライド </a:t>
            </a:r>
            <a:r>
              <a:rPr lang="en-US" altLang="ja-JP" sz="1200" b="0" i="0" dirty="0">
                <a:solidFill>
                  <a:schemeClr val="tx1"/>
                </a:solidFill>
                <a:effectLst/>
                <a:latin typeface="Calibri"/>
                <a:ea typeface="Meiryo" panose="020B0604030504040204" pitchFamily="34" charset="-128"/>
              </a:rPr>
              <a:t>5 </a:t>
            </a:r>
            <a:r>
              <a:rPr lang="ja-JP" altLang="en-US" sz="1200" b="0" i="0" dirty="0">
                <a:solidFill>
                  <a:schemeClr val="tx1"/>
                </a:solidFill>
                <a:effectLst/>
                <a:latin typeface="Calibri"/>
                <a:ea typeface="Meiryo" panose="020B0604030504040204" pitchFamily="34" charset="-128"/>
              </a:rPr>
              <a:t>～ </a:t>
            </a:r>
            <a:r>
              <a:rPr lang="en-US" altLang="ja-JP" sz="1200" b="0" i="0" dirty="0">
                <a:solidFill>
                  <a:schemeClr val="tx1"/>
                </a:solidFill>
                <a:effectLst/>
                <a:latin typeface="Calibri"/>
                <a:ea typeface="Meiryo" panose="020B0604030504040204" pitchFamily="34" charset="-128"/>
              </a:rPr>
              <a:t>8 </a:t>
            </a:r>
            <a:r>
              <a:rPr lang="ja-JP" altLang="en-US" sz="1200" b="0" i="0" dirty="0">
                <a:solidFill>
                  <a:schemeClr val="tx1"/>
                </a:solidFill>
                <a:effectLst/>
                <a:latin typeface="Calibri"/>
                <a:ea typeface="Meiryo" panose="020B0604030504040204" pitchFamily="34" charset="-128"/>
              </a:rPr>
              <a:t>は、</a:t>
            </a:r>
            <a:r>
              <a:rPr lang="en-US" altLang="ja-JP" sz="1200" b="0" i="0" dirty="0">
                <a:solidFill>
                  <a:schemeClr val="tx1"/>
                </a:solidFill>
                <a:effectLst/>
                <a:latin typeface="Calibri"/>
                <a:ea typeface="Meiryo" panose="020B0604030504040204" pitchFamily="34" charset="-128"/>
              </a:rPr>
              <a:t>11 </a:t>
            </a:r>
            <a:r>
              <a:rPr lang="ja-JP" altLang="en-US" sz="1200" b="0" i="0" dirty="0">
                <a:solidFill>
                  <a:schemeClr val="tx1"/>
                </a:solidFill>
                <a:effectLst/>
                <a:latin typeface="Calibri"/>
                <a:ea typeface="Meiryo" panose="020B0604030504040204" pitchFamily="34" charset="-128"/>
              </a:rPr>
              <a:t>～ </a:t>
            </a:r>
            <a:r>
              <a:rPr lang="en-US" altLang="ja-JP" sz="1200" b="0" i="0" dirty="0">
                <a:solidFill>
                  <a:schemeClr val="tx1"/>
                </a:solidFill>
                <a:effectLst/>
                <a:latin typeface="Calibri"/>
                <a:ea typeface="Meiryo" panose="020B0604030504040204" pitchFamily="34" charset="-128"/>
              </a:rPr>
              <a:t>14 </a:t>
            </a:r>
            <a:r>
              <a:rPr lang="ja-JP" altLang="en-US" sz="1200" b="0" i="0" dirty="0">
                <a:solidFill>
                  <a:schemeClr val="tx1"/>
                </a:solidFill>
                <a:effectLst/>
                <a:latin typeface="Calibri"/>
                <a:ea typeface="Meiryo" panose="020B0604030504040204" pitchFamily="34" charset="-128"/>
              </a:rPr>
              <a:t>歳の若い世代が、コーディングを行う人の外見に持つ先入観を打ち破り、実際のコーディングとはどのようなものかを示します。</a:t>
            </a:r>
            <a:r>
              <a:rPr lang="ja-JP" altLang="en-US" dirty="0">
                <a:ea typeface="Meiryo" panose="020B0604030504040204" pitchFamily="34" charset="-128"/>
              </a:rPr>
              <a:t> </a:t>
            </a:r>
            <a:r>
              <a:rPr lang="ja-JP" altLang="en-US" sz="1200" b="0" i="0" baseline="0" dirty="0">
                <a:solidFill>
                  <a:schemeClr val="tx1"/>
                </a:solidFill>
                <a:effectLst/>
                <a:latin typeface="Calibri"/>
                <a:ea typeface="Meiryo" panose="020B0604030504040204" pitchFamily="34" charset="-128"/>
              </a:rPr>
              <a:t>私たちは、コーディングに対する次のような認識が間違っていることを知らせることで若い世代の偏見をなくしたいと考えています。</a:t>
            </a:r>
            <a:r>
              <a:rPr lang="ja-JP" altLang="en-US" dirty="0">
                <a:ea typeface="Meiryo" panose="020B0604030504040204" pitchFamily="34" charset="-128"/>
              </a:rPr>
              <a:t> </a:t>
            </a:r>
          </a:p>
          <a:p>
            <a:pPr marL="630936" lvl="1" indent="-173736" algn="l" defTabSz="914400">
              <a:buClr>
                <a:schemeClr val="tx1"/>
              </a:buClr>
              <a:buFont typeface="Arial"/>
              <a:buChar char="•"/>
            </a:pPr>
            <a:r>
              <a:rPr lang="ja-JP" altLang="en-US" sz="1200" b="0" i="0" dirty="0">
                <a:solidFill>
                  <a:schemeClr val="tx1"/>
                </a:solidFill>
                <a:effectLst/>
                <a:latin typeface="Calibri"/>
                <a:ea typeface="Meiryo" panose="020B0604030504040204" pitchFamily="34" charset="-128"/>
              </a:rPr>
              <a:t>孤独な作業</a:t>
            </a:r>
            <a:r>
              <a:rPr lang="ja-JP" altLang="en-US" dirty="0">
                <a:ea typeface="Meiryo" panose="020B0604030504040204" pitchFamily="34" charset="-128"/>
              </a:rPr>
              <a:t> </a:t>
            </a:r>
          </a:p>
          <a:p>
            <a:pPr marL="630936" lvl="1" indent="-173736" algn="l" defTabSz="914400">
              <a:buClr>
                <a:schemeClr val="tx1"/>
              </a:buClr>
              <a:buFont typeface="Arial"/>
              <a:buChar char="•"/>
            </a:pPr>
            <a:r>
              <a:rPr lang="ja-JP" altLang="en-US" sz="1200" b="0" i="0" dirty="0">
                <a:solidFill>
                  <a:schemeClr val="tx1"/>
                </a:solidFill>
                <a:effectLst/>
                <a:latin typeface="Calibri"/>
                <a:ea typeface="Meiryo" panose="020B0604030504040204" pitchFamily="34" charset="-128"/>
              </a:rPr>
              <a:t>男性が行う作業</a:t>
            </a:r>
            <a:r>
              <a:rPr lang="ja-JP" altLang="en-US" dirty="0">
                <a:ea typeface="Meiryo" panose="020B0604030504040204" pitchFamily="34" charset="-128"/>
              </a:rPr>
              <a:t> </a:t>
            </a:r>
          </a:p>
          <a:p>
            <a:pPr marL="628650" lvl="1" indent="-171450">
              <a:buFont typeface="Arial"/>
              <a:buChar char="•"/>
            </a:pPr>
            <a:r>
              <a:rPr lang="ja-JP" altLang="en-US" sz="1200" kern="1200" dirty="0">
                <a:solidFill>
                  <a:schemeClr val="tx1"/>
                </a:solidFill>
                <a:effectLst/>
                <a:latin typeface="+mn-lt"/>
                <a:ea typeface="Meiryo" panose="020B0604030504040204" pitchFamily="34" charset="-128"/>
              </a:rPr>
              <a:t>“おたく” だけが対象</a:t>
            </a:r>
            <a:endParaRPr lang="ja-JP" altLang="en-US" dirty="0">
              <a:effectLst/>
              <a:ea typeface="Meiryo" panose="020B0604030504040204" pitchFamily="34" charset="-128"/>
            </a:endParaRPr>
          </a:p>
          <a:p>
            <a:pPr marL="630936" lvl="1" indent="-173736" algn="l" defTabSz="914400">
              <a:buClr>
                <a:schemeClr val="tx1"/>
              </a:buClr>
              <a:buFont typeface="Arial"/>
              <a:buChar char="•"/>
            </a:pPr>
            <a:r>
              <a:rPr lang="ja-JP" altLang="en-US" sz="1200" b="0" i="0" dirty="0">
                <a:solidFill>
                  <a:schemeClr val="tx1"/>
                </a:solidFill>
                <a:effectLst/>
                <a:latin typeface="Calibri"/>
                <a:ea typeface="Meiryo" panose="020B0604030504040204" pitchFamily="34" charset="-128"/>
              </a:rPr>
              <a:t>数学が得意な人のもの</a:t>
            </a:r>
            <a:r>
              <a:rPr lang="ja-JP" altLang="en-US" dirty="0">
                <a:ea typeface="Meiryo" panose="020B0604030504040204" pitchFamily="34" charset="-128"/>
              </a:rPr>
              <a:t> </a:t>
            </a:r>
          </a:p>
          <a:p>
            <a:pPr marL="630936" lvl="1" indent="-173736" algn="l" defTabSz="914400">
              <a:buClr>
                <a:schemeClr val="tx1"/>
              </a:buClr>
              <a:buFont typeface="Arial"/>
              <a:buChar char="•"/>
            </a:pPr>
            <a:r>
              <a:rPr lang="ja-JP" altLang="en-US" sz="1200" b="0" i="0" dirty="0">
                <a:solidFill>
                  <a:schemeClr val="tx1"/>
                </a:solidFill>
                <a:effectLst/>
                <a:latin typeface="Calibri"/>
                <a:ea typeface="Meiryo" panose="020B0604030504040204" pitchFamily="34" charset="-128"/>
              </a:rPr>
              <a:t>コンピューター プログラム開発者のもの</a:t>
            </a:r>
            <a:r>
              <a:rPr lang="ja-JP" altLang="en-US" dirty="0">
                <a:ea typeface="Meiryo" panose="020B0604030504040204" pitchFamily="34" charset="-128"/>
              </a:rPr>
              <a:t> </a:t>
            </a:r>
          </a:p>
          <a:p>
            <a:pPr marL="0" algn="l" defTabSz="914400">
              <a:buNone/>
            </a:pPr>
            <a:endParaRPr lang="ja-JP" altLang="en-US" dirty="0">
              <a:ea typeface="Meiryo" panose="020B0604030504040204" pitchFamily="34" charset="-128"/>
            </a:endParaRPr>
          </a:p>
        </p:txBody>
      </p:sp>
      <p:sp>
        <p:nvSpPr>
          <p:cNvPr id="4" name="Slide Number Placeholder 3"/>
          <p:cNvSpPr>
            <a:spLocks noGrp="1"/>
          </p:cNvSpPr>
          <p:nvPr>
            <p:ph type="sldNum" sz="quarter" idx="10"/>
          </p:nvPr>
        </p:nvSpPr>
        <p:spPr/>
        <p:txBody>
          <a:bodyPr/>
          <a:lstStyle/>
          <a:p>
            <a:pPr algn="r" defTabSz="713232">
              <a:buNone/>
            </a:pPr>
            <a:fld id="{88F0EC2C-E6BA-F248-9EDA-113245C923E1}" type="slidenum">
              <a:rPr lang="en-US" altLang="ja-JP" sz="1200" b="0" i="0" smtClean="0">
                <a:latin typeface="Calibri"/>
                <a:ea typeface="Meiryo" panose="020B0604030504040204" pitchFamily="34" charset="-128"/>
                <a:cs typeface="+mn-cs"/>
              </a:rPr>
              <a:t>5</a:t>
            </a:fld>
            <a:endParaRPr lang="ja-JP" altLang="en-US" sz="1200" b="0" i="0" dirty="0">
              <a:latin typeface="Calibri"/>
              <a:ea typeface="Meiryo" panose="020B0604030504040204" pitchFamily="34" charset="-128"/>
              <a:cs typeface="+mn-cs"/>
            </a:endParaRPr>
          </a:p>
        </p:txBody>
      </p:sp>
    </p:spTree>
    <p:extLst>
      <p:ext uri="{BB962C8B-B14F-4D97-AF65-F5344CB8AC3E}">
        <p14:creationId xmlns:p14="http://schemas.microsoft.com/office/powerpoint/2010/main" val="2075371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a:lnSpc>
                <a:spcPct val="100000"/>
              </a:lnSpc>
              <a:spcBef>
                <a:spcPts val="0"/>
              </a:spcBef>
              <a:spcAft>
                <a:spcPts val="0"/>
              </a:spcAft>
              <a:buNone/>
            </a:pPr>
            <a:r>
              <a:rPr lang="ja-JP" altLang="en-US" sz="1200" b="1" i="0" u="sng" dirty="0">
                <a:solidFill>
                  <a:schemeClr val="tx1"/>
                </a:solidFill>
                <a:latin typeface="+mn-lt"/>
                <a:ea typeface="Meiryo" panose="020B0604030504040204" pitchFamily="34" charset="-128"/>
              </a:rPr>
              <a:t>スクリプトの例</a:t>
            </a:r>
            <a:r>
              <a:rPr lang="en-US" altLang="ja-JP" sz="1200" b="1" i="0" u="sng" dirty="0">
                <a:solidFill>
                  <a:schemeClr val="tx1"/>
                </a:solidFill>
                <a:latin typeface="+mn-lt"/>
                <a:ea typeface="Meiryo" panose="020B0604030504040204" pitchFamily="34" charset="-128"/>
              </a:rPr>
              <a:t>:</a:t>
            </a:r>
          </a:p>
          <a:p>
            <a:pPr>
              <a:defRPr/>
            </a:pPr>
            <a:endParaRPr lang="ja-JP" altLang="en-US" b="0" u="none" dirty="0">
              <a:ea typeface="Meiryo" panose="020B0604030504040204" pitchFamily="34" charset="-128"/>
            </a:endParaRPr>
          </a:p>
          <a:p>
            <a:pPr>
              <a:defRPr/>
            </a:pPr>
            <a:r>
              <a:rPr lang="ja-JP" altLang="en-US" b="0" u="none" dirty="0">
                <a:ea typeface="Meiryo" panose="020B0604030504040204" pitchFamily="34" charset="-128"/>
              </a:rPr>
              <a:t>「コーディングはひとりで何時間もデスクにしがみついて行うものではありません</a:t>
            </a:r>
            <a:r>
              <a:rPr lang="en-US" altLang="ja-JP" b="0" u="none" dirty="0">
                <a:ea typeface="Meiryo" panose="020B0604030504040204" pitchFamily="34" charset="-128"/>
              </a:rPr>
              <a:t>! </a:t>
            </a:r>
            <a:r>
              <a:rPr lang="ja-JP" altLang="en-US" b="0" u="none" dirty="0">
                <a:ea typeface="Meiryo" panose="020B0604030504040204" pitchFamily="34" charset="-128"/>
              </a:rPr>
              <a:t>さまざまなコーディング チームがより良いソリューションやより良いソフトウェア製品を生み出しています。</a:t>
            </a:r>
            <a:r>
              <a:rPr lang="ja-JP" altLang="en-US" dirty="0">
                <a:ea typeface="Meiryo" panose="020B0604030504040204" pitchFamily="34" charset="-128"/>
              </a:rPr>
              <a:t> </a:t>
            </a:r>
            <a:endParaRPr lang="ja-JP" altLang="en-US" b="1" u="sng" dirty="0">
              <a:ea typeface="Meiryo" panose="020B0604030504040204" pitchFamily="34" charset="-128"/>
            </a:endParaRPr>
          </a:p>
          <a:p>
            <a:endParaRPr lang="ja-JP" altLang="en-US" b="1" u="sng" dirty="0">
              <a:ea typeface="Meiryo" panose="020B0604030504040204" pitchFamily="34" charset="-128"/>
            </a:endParaRPr>
          </a:p>
          <a:p>
            <a:pPr marL="0" algn="l" defTabSz="914400">
              <a:buNone/>
            </a:pPr>
            <a:r>
              <a:rPr lang="ja-JP" altLang="en-US" sz="1200" b="1" i="0" u="sng" dirty="0">
                <a:solidFill>
                  <a:schemeClr val="tx1"/>
                </a:solidFill>
                <a:latin typeface="+mn-lt"/>
                <a:ea typeface="Meiryo" panose="020B0604030504040204" pitchFamily="34" charset="-128"/>
              </a:rPr>
              <a:t>スライドの目標</a:t>
            </a:r>
            <a:r>
              <a:rPr lang="en-US" altLang="ja-JP" sz="1200" b="1" i="0" u="sng" dirty="0">
                <a:solidFill>
                  <a:schemeClr val="tx1"/>
                </a:solidFill>
                <a:latin typeface="+mn-lt"/>
                <a:ea typeface="Meiryo" panose="020B0604030504040204" pitchFamily="34" charset="-128"/>
              </a:rPr>
              <a:t>: </a:t>
            </a:r>
          </a:p>
          <a:p>
            <a:endParaRPr lang="ja-JP" altLang="en-US" b="1" u="sng" dirty="0">
              <a:ea typeface="Meiryo" panose="020B0604030504040204" pitchFamily="34" charset="-128"/>
            </a:endParaRPr>
          </a:p>
          <a:p>
            <a:r>
              <a:rPr lang="ja-JP" altLang="en-US" dirty="0">
                <a:ea typeface="Meiryo" panose="020B0604030504040204" pitchFamily="34" charset="-128"/>
              </a:rPr>
              <a:t>コーディングは誰でもチャレンジできます。さまざまなコーディング チームがより良いソフトウェア製品を生み出しています。</a:t>
            </a:r>
          </a:p>
        </p:txBody>
      </p:sp>
      <p:sp>
        <p:nvSpPr>
          <p:cNvPr id="4" name="Slide Number Placeholder 3"/>
          <p:cNvSpPr>
            <a:spLocks noGrp="1"/>
          </p:cNvSpPr>
          <p:nvPr>
            <p:ph type="sldNum" sz="quarter" idx="10"/>
          </p:nvPr>
        </p:nvSpPr>
        <p:spPr/>
        <p:txBody>
          <a:bodyPr/>
          <a:lstStyle/>
          <a:p>
            <a:fld id="{88F0EC2C-E6BA-F248-9EDA-113245C923E1}" type="slidenum">
              <a:rPr lang="en-US" altLang="ja-JP" smtClean="0">
                <a:ea typeface="Meiryo" panose="020B0604030504040204" pitchFamily="34" charset="-128"/>
              </a:rPr>
              <a:t>6</a:t>
            </a:fld>
            <a:endParaRPr lang="ja-JP" altLang="en-US" dirty="0">
              <a:ea typeface="Meiryo" panose="020B0604030504040204" pitchFamily="34" charset="-128"/>
            </a:endParaRPr>
          </a:p>
        </p:txBody>
      </p:sp>
    </p:spTree>
    <p:extLst>
      <p:ext uri="{BB962C8B-B14F-4D97-AF65-F5344CB8AC3E}">
        <p14:creationId xmlns:p14="http://schemas.microsoft.com/office/powerpoint/2010/main" val="22442243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l" defTabSz="914400">
              <a:buNone/>
            </a:pPr>
            <a:r>
              <a:rPr lang="ja-JP" altLang="en-US" sz="1200" b="1" i="0" u="sng" dirty="0">
                <a:solidFill>
                  <a:schemeClr val="tx1"/>
                </a:solidFill>
                <a:latin typeface="Calibri"/>
                <a:ea typeface="Meiryo" panose="020B0604030504040204" pitchFamily="34" charset="-128"/>
              </a:rPr>
              <a:t>スクリプトの例</a:t>
            </a:r>
            <a:r>
              <a:rPr lang="en-US" altLang="ja-JP" sz="1200" b="1" i="0" u="sng" dirty="0">
                <a:solidFill>
                  <a:schemeClr val="tx1"/>
                </a:solidFill>
                <a:latin typeface="Calibri"/>
                <a:ea typeface="Meiryo" panose="020B0604030504040204" pitchFamily="34" charset="-128"/>
              </a:rPr>
              <a:t>:</a:t>
            </a:r>
          </a:p>
          <a:p>
            <a:pPr marL="0" algn="l" defTabSz="914400">
              <a:buNone/>
            </a:pPr>
            <a:endParaRPr lang="ja-JP" altLang="en-US" dirty="0">
              <a:ea typeface="Meiryo" panose="020B0604030504040204" pitchFamily="34" charset="-128"/>
            </a:endParaRPr>
          </a:p>
          <a:p>
            <a:pPr marL="0" algn="l" defTabSz="914400">
              <a:buNone/>
            </a:pPr>
            <a:r>
              <a:rPr lang="ja-JP" altLang="en-US" sz="1200" b="0" i="0" u="none" dirty="0">
                <a:solidFill>
                  <a:schemeClr val="tx1"/>
                </a:solidFill>
                <a:latin typeface="Calibri"/>
                <a:ea typeface="Meiryo" panose="020B0604030504040204" pitchFamily="34" charset="-128"/>
              </a:rPr>
              <a:t>「ご存知ないかもしれませんが、実際にコーディングは職場の猫に非常に役立ちます。」</a:t>
            </a:r>
          </a:p>
          <a:p>
            <a:pPr marL="0" algn="l" defTabSz="914400">
              <a:buNone/>
            </a:pPr>
            <a:endParaRPr lang="ja-JP" altLang="en-US" dirty="0">
              <a:ea typeface="Meiryo" panose="020B0604030504040204" pitchFamily="34" charset="-128"/>
            </a:endParaRPr>
          </a:p>
          <a:p>
            <a:pPr marL="0" algn="l" defTabSz="914400">
              <a:buNone/>
            </a:pPr>
            <a:r>
              <a:rPr lang="ja-JP" altLang="en-US" sz="1200" b="1" i="0" u="sng" dirty="0">
                <a:solidFill>
                  <a:schemeClr val="tx1"/>
                </a:solidFill>
                <a:latin typeface="Calibri"/>
                <a:ea typeface="Meiryo" panose="020B0604030504040204" pitchFamily="34" charset="-128"/>
              </a:rPr>
              <a:t>スライドの目標</a:t>
            </a:r>
            <a:r>
              <a:rPr lang="en-US" altLang="ja-JP" sz="1200" b="1" i="0" u="sng" dirty="0">
                <a:solidFill>
                  <a:schemeClr val="tx1"/>
                </a:solidFill>
                <a:latin typeface="Calibri"/>
                <a:ea typeface="Meiryo" panose="020B0604030504040204" pitchFamily="34" charset="-128"/>
              </a:rPr>
              <a:t>:</a:t>
            </a:r>
          </a:p>
          <a:p>
            <a:pPr marL="0" algn="l" defTabSz="914400">
              <a:buNone/>
            </a:pPr>
            <a:endParaRPr lang="ja-JP" altLang="en-US" dirty="0">
              <a:ea typeface="Meiryo" panose="020B0604030504040204" pitchFamily="34" charset="-128"/>
            </a:endParaRPr>
          </a:p>
          <a:p>
            <a:pPr marL="0" marR="0" indent="0" algn="l" defTabSz="914400">
              <a:lnSpc>
                <a:spcPct val="100000"/>
              </a:lnSpc>
              <a:spcBef>
                <a:spcPts val="0"/>
              </a:spcBef>
              <a:spcAft>
                <a:spcPts val="0"/>
              </a:spcAft>
              <a:buNone/>
            </a:pPr>
            <a:r>
              <a:rPr lang="ja-JP" altLang="en-US" sz="1200" b="0" i="0" u="none" dirty="0">
                <a:solidFill>
                  <a:schemeClr val="tx1"/>
                </a:solidFill>
                <a:latin typeface="Calibri"/>
                <a:ea typeface="Meiryo" panose="020B0604030504040204" pitchFamily="34" charset="-128"/>
              </a:rPr>
              <a:t>ここはただのジョークで、ただの娯楽です。</a:t>
            </a:r>
            <a:r>
              <a:rPr lang="ja-JP" altLang="en-US" dirty="0">
                <a:ea typeface="Meiryo" panose="020B0604030504040204" pitchFamily="34" charset="-128"/>
              </a:rPr>
              <a:t> </a:t>
            </a:r>
          </a:p>
          <a:p>
            <a:pPr marL="0" algn="l" defTabSz="914400">
              <a:buNone/>
            </a:pPr>
            <a:endParaRPr lang="ja-JP" altLang="en-US" dirty="0">
              <a:ea typeface="Meiryo" panose="020B0604030504040204" pitchFamily="34" charset="-128"/>
            </a:endParaRPr>
          </a:p>
          <a:p>
            <a:pPr marL="0" algn="l" defTabSz="914400">
              <a:buNone/>
            </a:pPr>
            <a:r>
              <a:rPr lang="ja-JP" altLang="en-US" sz="1200" b="1" i="0" u="sng" dirty="0">
                <a:solidFill>
                  <a:schemeClr val="tx1"/>
                </a:solidFill>
                <a:latin typeface="Calibri"/>
                <a:ea typeface="Meiryo" panose="020B0604030504040204" pitchFamily="34" charset="-128"/>
              </a:rPr>
              <a:t>このスライドの画像について</a:t>
            </a:r>
            <a:r>
              <a:rPr lang="en-US" altLang="ja-JP" sz="1200" b="1" i="0" u="sng" dirty="0">
                <a:solidFill>
                  <a:schemeClr val="tx1"/>
                </a:solidFill>
                <a:latin typeface="Calibri"/>
                <a:ea typeface="Meiryo" panose="020B0604030504040204" pitchFamily="34" charset="-128"/>
              </a:rPr>
              <a:t>:</a:t>
            </a:r>
          </a:p>
          <a:p>
            <a:pPr marL="0" algn="l" defTabSz="914400">
              <a:buNone/>
            </a:pPr>
            <a:endParaRPr lang="ja-JP" altLang="en-US" sz="1200" dirty="0">
              <a:solidFill>
                <a:schemeClr val="tx1"/>
              </a:solidFill>
              <a:latin typeface="+mn-lt"/>
              <a:ea typeface="Meiryo" panose="020B0604030504040204" pitchFamily="34" charset="-128"/>
              <a:cs typeface="+mn-cs"/>
            </a:endParaRPr>
          </a:p>
          <a:p>
            <a:pPr marL="0" algn="l" defTabSz="914400">
              <a:buNone/>
            </a:pPr>
            <a:r>
              <a:rPr lang="ja-JP" altLang="en-US" sz="1200" b="0" i="0" u="none" baseline="0" dirty="0">
                <a:solidFill>
                  <a:schemeClr val="tx1"/>
                </a:solidFill>
                <a:effectLst/>
                <a:latin typeface="Calibri"/>
                <a:ea typeface="Meiryo" panose="020B0604030504040204" pitchFamily="34" charset="-128"/>
              </a:rPr>
              <a:t>このスライドの画像は、ふざけた画像や、参加者の関心を引きつける写真を使用します。</a:t>
            </a:r>
            <a:r>
              <a:rPr lang="ja-JP" altLang="en-US" dirty="0">
                <a:ea typeface="Meiryo" panose="020B0604030504040204" pitchFamily="34" charset="-128"/>
              </a:rPr>
              <a:t> </a:t>
            </a:r>
          </a:p>
          <a:p>
            <a:pPr marL="0" algn="l" defTabSz="914400">
              <a:buNone/>
            </a:pPr>
            <a:endParaRPr lang="ja-JP" altLang="en-US" dirty="0">
              <a:ea typeface="Meiryo" panose="020B0604030504040204" pitchFamily="34" charset="-128"/>
            </a:endParaRPr>
          </a:p>
        </p:txBody>
      </p:sp>
      <p:sp>
        <p:nvSpPr>
          <p:cNvPr id="4" name="Slide Number Placeholder 3"/>
          <p:cNvSpPr>
            <a:spLocks noGrp="1"/>
          </p:cNvSpPr>
          <p:nvPr>
            <p:ph type="sldNum" sz="quarter" idx="10"/>
          </p:nvPr>
        </p:nvSpPr>
        <p:spPr/>
        <p:txBody>
          <a:bodyPr/>
          <a:lstStyle/>
          <a:p>
            <a:pPr algn="r" defTabSz="713232">
              <a:buNone/>
            </a:pPr>
            <a:fld id="{88F0EC2C-E6BA-F248-9EDA-113245C923E1}" type="slidenum">
              <a:rPr lang="en-US" altLang="ja-JP" sz="1200" b="0" i="0" smtClean="0">
                <a:latin typeface="Calibri"/>
                <a:ea typeface="Meiryo" panose="020B0604030504040204" pitchFamily="34" charset="-128"/>
                <a:cs typeface="+mn-cs"/>
              </a:rPr>
              <a:t>7</a:t>
            </a:fld>
            <a:endParaRPr lang="ja-JP" altLang="en-US" sz="1200" b="0" i="0" dirty="0">
              <a:latin typeface="Calibri"/>
              <a:ea typeface="Meiryo" panose="020B0604030504040204" pitchFamily="34" charset="-128"/>
              <a:cs typeface="+mn-cs"/>
            </a:endParaRPr>
          </a:p>
        </p:txBody>
      </p:sp>
    </p:spTree>
    <p:extLst>
      <p:ext uri="{BB962C8B-B14F-4D97-AF65-F5344CB8AC3E}">
        <p14:creationId xmlns:p14="http://schemas.microsoft.com/office/powerpoint/2010/main" val="15861640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l" defTabSz="914400">
              <a:buNone/>
            </a:pPr>
            <a:r>
              <a:rPr lang="ja-JP" altLang="en-US" sz="1200" b="1" i="0" u="sng" dirty="0">
                <a:solidFill>
                  <a:schemeClr val="tx1"/>
                </a:solidFill>
                <a:latin typeface="Calibri"/>
                <a:ea typeface="Meiryo" panose="020B0604030504040204" pitchFamily="34" charset="-128"/>
              </a:rPr>
              <a:t>スクリプトの例</a:t>
            </a:r>
            <a:r>
              <a:rPr lang="en-US" altLang="ja-JP" sz="1200" b="1" i="0" u="sng" dirty="0">
                <a:solidFill>
                  <a:schemeClr val="tx1"/>
                </a:solidFill>
                <a:latin typeface="Calibri"/>
                <a:ea typeface="Meiryo" panose="020B0604030504040204" pitchFamily="34" charset="-128"/>
              </a:rPr>
              <a:t>:</a:t>
            </a:r>
          </a:p>
          <a:p>
            <a:pPr marL="0" algn="l" defTabSz="914400">
              <a:buNone/>
            </a:pPr>
            <a:endParaRPr lang="ja-JP" altLang="en-US" dirty="0">
              <a:ea typeface="Meiryo" panose="020B0604030504040204" pitchFamily="34" charset="-128"/>
            </a:endParaRPr>
          </a:p>
          <a:p>
            <a:pPr marL="0" algn="l" defTabSz="914400">
              <a:buNone/>
            </a:pPr>
            <a:r>
              <a:rPr lang="ja-JP" altLang="en-US" sz="1200" b="0" i="0" u="none" dirty="0">
                <a:solidFill>
                  <a:schemeClr val="tx1"/>
                </a:solidFill>
                <a:latin typeface="Calibri"/>
                <a:ea typeface="Meiryo" panose="020B0604030504040204" pitchFamily="34" charset="-128"/>
              </a:rPr>
              <a:t>「冗談です！」</a:t>
            </a:r>
          </a:p>
          <a:p>
            <a:pPr marL="0" algn="l" defTabSz="914400">
              <a:buNone/>
            </a:pPr>
            <a:endParaRPr lang="ja-JP" altLang="en-US" dirty="0">
              <a:ea typeface="Meiryo" panose="020B0604030504040204" pitchFamily="34" charset="-128"/>
            </a:endParaRPr>
          </a:p>
          <a:p>
            <a:pPr marL="0" algn="l" defTabSz="914400">
              <a:buNone/>
            </a:pPr>
            <a:r>
              <a:rPr lang="ja-JP" altLang="en-US" sz="1200" b="1" i="0" u="sng" dirty="0">
                <a:solidFill>
                  <a:schemeClr val="tx1"/>
                </a:solidFill>
                <a:latin typeface="Calibri"/>
                <a:ea typeface="Meiryo" panose="020B0604030504040204" pitchFamily="34" charset="-128"/>
              </a:rPr>
              <a:t>スライドの目標</a:t>
            </a:r>
            <a:r>
              <a:rPr lang="en-US" altLang="ja-JP" sz="1200" b="1" i="0" u="sng" dirty="0">
                <a:solidFill>
                  <a:schemeClr val="tx1"/>
                </a:solidFill>
                <a:latin typeface="Calibri"/>
                <a:ea typeface="Meiryo" panose="020B0604030504040204" pitchFamily="34" charset="-128"/>
              </a:rPr>
              <a:t>:</a:t>
            </a:r>
          </a:p>
          <a:p>
            <a:pPr marL="0" algn="l" defTabSz="914400">
              <a:buNone/>
            </a:pPr>
            <a:endParaRPr lang="ja-JP" altLang="en-US" dirty="0">
              <a:ea typeface="Meiryo" panose="020B0604030504040204" pitchFamily="34" charset="-128"/>
            </a:endParaRPr>
          </a:p>
          <a:p>
            <a:pPr marL="0" algn="l" defTabSz="914400">
              <a:buNone/>
            </a:pPr>
            <a:r>
              <a:rPr lang="ja-JP" altLang="en-US" sz="1200" b="0" i="0" u="none" dirty="0">
                <a:solidFill>
                  <a:schemeClr val="tx1"/>
                </a:solidFill>
                <a:latin typeface="Calibri"/>
                <a:ea typeface="Meiryo" panose="020B0604030504040204" pitchFamily="34" charset="-128"/>
              </a:rPr>
              <a:t>前のスライドがジョークであることを明らかにします。</a:t>
            </a:r>
          </a:p>
          <a:p>
            <a:pPr marL="0" algn="l" defTabSz="914400">
              <a:buNone/>
            </a:pPr>
            <a:endParaRPr lang="ja-JP" altLang="en-US" dirty="0">
              <a:ea typeface="Meiryo" panose="020B0604030504040204" pitchFamily="34" charset="-128"/>
            </a:endParaRPr>
          </a:p>
        </p:txBody>
      </p:sp>
      <p:sp>
        <p:nvSpPr>
          <p:cNvPr id="4" name="Slide Number Placeholder 3"/>
          <p:cNvSpPr>
            <a:spLocks noGrp="1"/>
          </p:cNvSpPr>
          <p:nvPr>
            <p:ph type="sldNum" sz="quarter" idx="10"/>
          </p:nvPr>
        </p:nvSpPr>
        <p:spPr/>
        <p:txBody>
          <a:bodyPr/>
          <a:lstStyle/>
          <a:p>
            <a:pPr algn="r" defTabSz="713232">
              <a:buNone/>
            </a:pPr>
            <a:fld id="{88F0EC2C-E6BA-F248-9EDA-113245C923E1}" type="slidenum">
              <a:rPr lang="en-US" altLang="ja-JP" sz="1200" b="0" i="0" smtClean="0">
                <a:latin typeface="Calibri"/>
                <a:ea typeface="Meiryo" panose="020B0604030504040204" pitchFamily="34" charset="-128"/>
                <a:cs typeface="+mn-cs"/>
              </a:rPr>
              <a:t>8</a:t>
            </a:fld>
            <a:endParaRPr lang="ja-JP" altLang="en-US" sz="1200" b="0" i="0" dirty="0">
              <a:latin typeface="Calibri"/>
              <a:ea typeface="Meiryo" panose="020B0604030504040204" pitchFamily="34" charset="-128"/>
              <a:cs typeface="+mn-cs"/>
            </a:endParaRPr>
          </a:p>
        </p:txBody>
      </p:sp>
    </p:spTree>
    <p:extLst>
      <p:ext uri="{BB962C8B-B14F-4D97-AF65-F5344CB8AC3E}">
        <p14:creationId xmlns:p14="http://schemas.microsoft.com/office/powerpoint/2010/main" val="39488586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a:lnSpc>
                <a:spcPct val="100000"/>
              </a:lnSpc>
              <a:spcBef>
                <a:spcPts val="0"/>
              </a:spcBef>
              <a:spcAft>
                <a:spcPts val="0"/>
              </a:spcAft>
              <a:buNone/>
            </a:pPr>
            <a:r>
              <a:rPr lang="ja-JP" altLang="en-US" sz="1200" b="1" i="0" u="sng" dirty="0">
                <a:solidFill>
                  <a:schemeClr val="tx1"/>
                </a:solidFill>
                <a:latin typeface="Calibri"/>
                <a:ea typeface="Meiryo" panose="020B0604030504040204" pitchFamily="34" charset="-128"/>
              </a:rPr>
              <a:t>スクリプトの例</a:t>
            </a:r>
            <a:r>
              <a:rPr lang="en-US" altLang="ja-JP" sz="1200" b="1" i="0" u="sng" dirty="0">
                <a:solidFill>
                  <a:schemeClr val="tx1"/>
                </a:solidFill>
                <a:latin typeface="Calibri"/>
                <a:ea typeface="Meiryo" panose="020B0604030504040204" pitchFamily="34" charset="-128"/>
              </a:rPr>
              <a:t>:</a:t>
            </a:r>
          </a:p>
          <a:p>
            <a:pPr marL="0" marR="0" indent="0" algn="l" defTabSz="914400">
              <a:lnSpc>
                <a:spcPct val="100000"/>
              </a:lnSpc>
              <a:spcBef>
                <a:spcPts val="0"/>
              </a:spcBef>
              <a:spcAft>
                <a:spcPts val="0"/>
              </a:spcAft>
              <a:buNone/>
            </a:pPr>
            <a:endParaRPr lang="ja-JP" altLang="en-US" dirty="0">
              <a:ea typeface="Meiryo" panose="020B0604030504040204" pitchFamily="34" charset="-128"/>
            </a:endParaRPr>
          </a:p>
          <a:p>
            <a:pPr marL="0" marR="0" indent="0" algn="l" defTabSz="914400">
              <a:lnSpc>
                <a:spcPct val="100000"/>
              </a:lnSpc>
              <a:spcBef>
                <a:spcPts val="0"/>
              </a:spcBef>
              <a:spcAft>
                <a:spcPts val="0"/>
              </a:spcAft>
              <a:buNone/>
            </a:pPr>
            <a:r>
              <a:rPr lang="ja-JP" altLang="en-US" sz="1200" b="0" i="0" u="none" dirty="0">
                <a:solidFill>
                  <a:schemeClr val="tx1"/>
                </a:solidFill>
                <a:latin typeface="Calibri"/>
                <a:ea typeface="Meiryo" panose="020B0604030504040204" pitchFamily="34" charset="-128"/>
              </a:rPr>
              <a:t>「では、コーディングが実際にどういうものなのかお話ししましょう。 ご存知ないかもしれませんが、コーディングは、共同作業で、男性だけでなく女性も扱うことができます。」</a:t>
            </a:r>
          </a:p>
          <a:p>
            <a:pPr marL="0" algn="l" defTabSz="914400">
              <a:buNone/>
            </a:pPr>
            <a:endParaRPr lang="ja-JP" altLang="en-US" dirty="0">
              <a:ea typeface="Meiryo" panose="020B0604030504040204" pitchFamily="34" charset="-128"/>
            </a:endParaRPr>
          </a:p>
          <a:p>
            <a:pPr marL="0" algn="l" defTabSz="914400">
              <a:buNone/>
            </a:pPr>
            <a:r>
              <a:rPr lang="ja-JP" altLang="en-US" sz="1200" b="1" i="0" u="sng" dirty="0">
                <a:solidFill>
                  <a:schemeClr val="tx1"/>
                </a:solidFill>
                <a:latin typeface="Calibri"/>
                <a:ea typeface="Meiryo" panose="020B0604030504040204" pitchFamily="34" charset="-128"/>
              </a:rPr>
              <a:t>スライドの目標</a:t>
            </a:r>
            <a:r>
              <a:rPr lang="en-US" altLang="ja-JP" sz="1200" b="1" i="0" u="sng" dirty="0">
                <a:solidFill>
                  <a:schemeClr val="tx1"/>
                </a:solidFill>
                <a:latin typeface="Calibri"/>
                <a:ea typeface="Meiryo" panose="020B0604030504040204" pitchFamily="34" charset="-128"/>
              </a:rPr>
              <a:t>:</a:t>
            </a:r>
          </a:p>
          <a:p>
            <a:pPr marL="0" algn="l" defTabSz="914400">
              <a:buNone/>
            </a:pPr>
            <a:endParaRPr lang="ja-JP" altLang="en-US" dirty="0">
              <a:ea typeface="Meiryo" panose="020B0604030504040204" pitchFamily="34" charset="-128"/>
            </a:endParaRPr>
          </a:p>
          <a:p>
            <a:pPr marL="0" algn="l" defTabSz="914400">
              <a:buNone/>
            </a:pPr>
            <a:r>
              <a:rPr lang="ja-JP" altLang="en-US" sz="1200" b="0" i="0" dirty="0">
                <a:solidFill>
                  <a:schemeClr val="tx1"/>
                </a:solidFill>
                <a:effectLst/>
                <a:latin typeface="Calibri"/>
                <a:ea typeface="Meiryo" panose="020B0604030504040204" pitchFamily="34" charset="-128"/>
              </a:rPr>
              <a:t>スライド </a:t>
            </a:r>
            <a:r>
              <a:rPr lang="en-US" altLang="ja-JP" sz="1200" b="0" i="0" dirty="0">
                <a:solidFill>
                  <a:schemeClr val="tx1"/>
                </a:solidFill>
                <a:effectLst/>
                <a:latin typeface="Calibri"/>
                <a:ea typeface="Meiryo" panose="020B0604030504040204" pitchFamily="34" charset="-128"/>
              </a:rPr>
              <a:t>9 </a:t>
            </a:r>
            <a:r>
              <a:rPr lang="ja-JP" altLang="en-US" sz="1200" b="0" i="0" dirty="0">
                <a:solidFill>
                  <a:schemeClr val="tx1"/>
                </a:solidFill>
                <a:effectLst/>
                <a:latin typeface="Calibri"/>
                <a:ea typeface="Meiryo" panose="020B0604030504040204" pitchFamily="34" charset="-128"/>
              </a:rPr>
              <a:t>～ </a:t>
            </a:r>
            <a:r>
              <a:rPr lang="en-US" altLang="ja-JP" sz="1200" b="0" i="0" dirty="0">
                <a:solidFill>
                  <a:schemeClr val="tx1"/>
                </a:solidFill>
                <a:effectLst/>
                <a:latin typeface="Calibri"/>
                <a:ea typeface="Meiryo" panose="020B0604030504040204" pitchFamily="34" charset="-128"/>
              </a:rPr>
              <a:t>12 </a:t>
            </a:r>
            <a:r>
              <a:rPr lang="ja-JP" altLang="en-US" sz="1200" b="0" i="0" dirty="0">
                <a:solidFill>
                  <a:schemeClr val="tx1"/>
                </a:solidFill>
                <a:effectLst/>
                <a:latin typeface="Calibri"/>
                <a:ea typeface="Meiryo" panose="020B0604030504040204" pitchFamily="34" charset="-128"/>
              </a:rPr>
              <a:t>は、コーディングが持つ楽しさを若者に視覚的に見せます。</a:t>
            </a:r>
            <a:r>
              <a:rPr lang="ja-JP" altLang="en-US" dirty="0">
                <a:ea typeface="Meiryo" panose="020B0604030504040204" pitchFamily="34" charset="-128"/>
              </a:rPr>
              <a:t> </a:t>
            </a:r>
            <a:r>
              <a:rPr lang="ja-JP" altLang="en-US" sz="1200" b="0" i="0" baseline="0" dirty="0">
                <a:solidFill>
                  <a:schemeClr val="tx1"/>
                </a:solidFill>
                <a:effectLst/>
                <a:latin typeface="Calibri"/>
                <a:ea typeface="Meiryo" panose="020B0604030504040204" pitchFamily="34" charset="-128"/>
              </a:rPr>
              <a:t>コーディングの次のような側面を強調することが狙い</a:t>
            </a:r>
            <a:r>
              <a:rPr lang="ja-JP" altLang="en-US" sz="1200" b="1" i="0" baseline="0" dirty="0">
                <a:solidFill>
                  <a:schemeClr val="tx1"/>
                </a:solidFill>
                <a:effectLst/>
                <a:latin typeface="Calibri"/>
                <a:ea typeface="Meiryo" panose="020B0604030504040204" pitchFamily="34" charset="-128"/>
              </a:rPr>
              <a:t>です。</a:t>
            </a:r>
            <a:r>
              <a:rPr lang="ja-JP" altLang="en-US" dirty="0">
                <a:ea typeface="Meiryo" panose="020B0604030504040204" pitchFamily="34" charset="-128"/>
              </a:rPr>
              <a:t> </a:t>
            </a:r>
          </a:p>
          <a:p>
            <a:pPr marL="630936" lvl="1" indent="-173736" algn="l" defTabSz="914400">
              <a:buClr>
                <a:schemeClr val="tx1"/>
              </a:buClr>
              <a:buFont typeface="Arial"/>
              <a:buChar char="•"/>
            </a:pPr>
            <a:r>
              <a:rPr lang="ja-JP" altLang="en-US" sz="1200" b="0" i="0" dirty="0">
                <a:solidFill>
                  <a:schemeClr val="tx1"/>
                </a:solidFill>
                <a:effectLst/>
                <a:latin typeface="Calibri"/>
                <a:ea typeface="Meiryo" panose="020B0604030504040204" pitchFamily="34" charset="-128"/>
              </a:rPr>
              <a:t>共同作業である</a:t>
            </a:r>
            <a:r>
              <a:rPr lang="ja-JP" altLang="en-US" dirty="0">
                <a:ea typeface="Meiryo" panose="020B0604030504040204" pitchFamily="34" charset="-128"/>
              </a:rPr>
              <a:t> </a:t>
            </a:r>
          </a:p>
          <a:p>
            <a:pPr marL="628650" lvl="1" indent="-171450">
              <a:buFont typeface="Arial"/>
              <a:buChar char="•"/>
            </a:pPr>
            <a:r>
              <a:rPr lang="ja-JP" altLang="en-US" sz="1200" kern="1200" dirty="0">
                <a:solidFill>
                  <a:schemeClr val="tx1"/>
                </a:solidFill>
                <a:effectLst/>
                <a:latin typeface="+mn-lt"/>
                <a:ea typeface="Meiryo" panose="020B0604030504040204" pitchFamily="34" charset="-128"/>
              </a:rPr>
              <a:t>性別を問わない</a:t>
            </a:r>
            <a:endParaRPr lang="ja-JP" altLang="en-US" dirty="0">
              <a:effectLst/>
              <a:ea typeface="Meiryo" panose="020B0604030504040204" pitchFamily="34" charset="-128"/>
            </a:endParaRPr>
          </a:p>
          <a:p>
            <a:pPr marL="630936" lvl="1" indent="-173736" algn="l" defTabSz="914400">
              <a:buClr>
                <a:schemeClr val="tx1"/>
              </a:buClr>
              <a:buFont typeface="Arial"/>
              <a:buChar char="•"/>
            </a:pPr>
            <a:r>
              <a:rPr lang="ja-JP" altLang="en-US" sz="1200" b="0" i="0" dirty="0">
                <a:solidFill>
                  <a:schemeClr val="tx1"/>
                </a:solidFill>
                <a:effectLst/>
                <a:latin typeface="Calibri"/>
                <a:ea typeface="Meiryo" panose="020B0604030504040204" pitchFamily="34" charset="-128"/>
              </a:rPr>
              <a:t>内向的か外交的かを問わない</a:t>
            </a:r>
            <a:r>
              <a:rPr lang="ja-JP" altLang="en-US" dirty="0">
                <a:ea typeface="Meiryo" panose="020B0604030504040204" pitchFamily="34" charset="-128"/>
              </a:rPr>
              <a:t> </a:t>
            </a:r>
          </a:p>
          <a:p>
            <a:pPr marL="630936" lvl="1" indent="-173736" algn="l" defTabSz="914400">
              <a:buClr>
                <a:schemeClr val="tx1"/>
              </a:buClr>
              <a:buFont typeface="Arial"/>
              <a:buChar char="•"/>
            </a:pPr>
            <a:r>
              <a:rPr lang="ja-JP" altLang="en-US" sz="1200" b="0" i="0" dirty="0">
                <a:solidFill>
                  <a:schemeClr val="tx1"/>
                </a:solidFill>
                <a:effectLst/>
                <a:latin typeface="Calibri"/>
                <a:ea typeface="Meiryo" panose="020B0604030504040204" pitchFamily="34" charset="-128"/>
              </a:rPr>
              <a:t>問題解決について、</a:t>
            </a:r>
            <a:r>
              <a:rPr lang="ja-JP" altLang="en-US" dirty="0">
                <a:ea typeface="Meiryo" panose="020B0604030504040204" pitchFamily="34" charset="-128"/>
              </a:rPr>
              <a:t> </a:t>
            </a:r>
            <a:r>
              <a:rPr lang="ja-JP" altLang="en-US" sz="1200" b="0" i="0" dirty="0">
                <a:solidFill>
                  <a:schemeClr val="tx1"/>
                </a:solidFill>
                <a:effectLst/>
                <a:latin typeface="Calibri"/>
                <a:ea typeface="Meiryo" panose="020B0604030504040204" pitchFamily="34" charset="-128"/>
              </a:rPr>
              <a:t>実際のコーディングに必要な数学はごくわずかである</a:t>
            </a:r>
            <a:r>
              <a:rPr lang="ja-JP" altLang="en-US" dirty="0">
                <a:ea typeface="Meiryo" panose="020B0604030504040204" pitchFamily="34" charset="-128"/>
              </a:rPr>
              <a:t> </a:t>
            </a:r>
          </a:p>
          <a:p>
            <a:pPr marL="630936" lvl="1" indent="-173736" algn="l" defTabSz="914400">
              <a:buClr>
                <a:schemeClr val="tx1"/>
              </a:buClr>
              <a:buFont typeface="Arial"/>
              <a:buChar char="•"/>
            </a:pPr>
            <a:r>
              <a:rPr lang="ja-JP" altLang="en-US" sz="1200" b="0" i="0" dirty="0">
                <a:solidFill>
                  <a:schemeClr val="tx1"/>
                </a:solidFill>
                <a:effectLst/>
                <a:latin typeface="Calibri"/>
                <a:ea typeface="Meiryo" panose="020B0604030504040204" pitchFamily="34" charset="-128"/>
              </a:rPr>
              <a:t>コンピューターを使って自らの情熱を広げたい人のためのもの</a:t>
            </a:r>
            <a:r>
              <a:rPr lang="ja-JP" altLang="en-US" dirty="0">
                <a:ea typeface="Meiryo" panose="020B0604030504040204" pitchFamily="34" charset="-128"/>
              </a:rPr>
              <a:t> </a:t>
            </a:r>
          </a:p>
          <a:p>
            <a:pPr marL="0" algn="l" defTabSz="914400">
              <a:buNone/>
            </a:pPr>
            <a:endParaRPr lang="ja-JP" altLang="en-US" dirty="0">
              <a:ea typeface="Meiryo" panose="020B0604030504040204" pitchFamily="34" charset="-128"/>
            </a:endParaRPr>
          </a:p>
          <a:p>
            <a:pPr marL="0" algn="l" defTabSz="914400">
              <a:buNone/>
            </a:pPr>
            <a:r>
              <a:rPr lang="ja-JP" altLang="en-US" sz="1200" b="1" i="0" u="sng" dirty="0">
                <a:solidFill>
                  <a:schemeClr val="tx1"/>
                </a:solidFill>
                <a:latin typeface="Calibri"/>
                <a:ea typeface="Meiryo" panose="020B0604030504040204" pitchFamily="34" charset="-128"/>
              </a:rPr>
              <a:t>このスライドの画像について</a:t>
            </a:r>
            <a:r>
              <a:rPr lang="en-US" altLang="ja-JP" sz="1200" b="1" i="0" u="sng" dirty="0">
                <a:solidFill>
                  <a:schemeClr val="tx1"/>
                </a:solidFill>
                <a:latin typeface="Calibri"/>
                <a:ea typeface="Meiryo" panose="020B0604030504040204" pitchFamily="34" charset="-128"/>
              </a:rPr>
              <a:t>:</a:t>
            </a:r>
          </a:p>
          <a:p>
            <a:pPr marL="0" algn="l" defTabSz="914400">
              <a:buNone/>
            </a:pPr>
            <a:endParaRPr lang="ja-JP" altLang="en-US" sz="1200" dirty="0">
              <a:solidFill>
                <a:schemeClr val="tx1"/>
              </a:solidFill>
              <a:latin typeface="+mn-lt"/>
              <a:ea typeface="Meiryo" panose="020B0604030504040204" pitchFamily="34" charset="-128"/>
              <a:cs typeface="+mn-cs"/>
            </a:endParaRPr>
          </a:p>
          <a:p>
            <a:pPr marL="0" algn="l" defTabSz="914400">
              <a:buNone/>
            </a:pPr>
            <a:r>
              <a:rPr lang="ja-JP" altLang="en-US" sz="1200" b="0" i="0" dirty="0">
                <a:solidFill>
                  <a:schemeClr val="tx1"/>
                </a:solidFill>
                <a:effectLst/>
                <a:latin typeface="Calibri"/>
                <a:ea typeface="Meiryo" panose="020B0604030504040204" pitchFamily="34" charset="-128"/>
              </a:rPr>
              <a:t>この画像を差し替える場合は、以下の条件を満たす画像を使用してください。</a:t>
            </a:r>
            <a:r>
              <a:rPr lang="ja-JP" altLang="en-US" dirty="0">
                <a:ea typeface="Meiryo" panose="020B0604030504040204" pitchFamily="34" charset="-128"/>
              </a:rPr>
              <a:t> </a:t>
            </a:r>
          </a:p>
          <a:p>
            <a:pPr marL="628650" lvl="1" indent="-171450">
              <a:buFont typeface="Arial"/>
              <a:buChar char="•"/>
            </a:pPr>
            <a:r>
              <a:rPr lang="en-US" altLang="ja-JP" sz="1200" kern="1200" dirty="0">
                <a:solidFill>
                  <a:schemeClr val="tx1"/>
                </a:solidFill>
                <a:effectLst/>
                <a:latin typeface="+mn-lt"/>
                <a:ea typeface="Meiryo" panose="020B0604030504040204" pitchFamily="34" charset="-128"/>
              </a:rPr>
              <a:t>10 </a:t>
            </a:r>
            <a:r>
              <a:rPr lang="ja-JP" altLang="en-US" sz="1200" kern="1200" dirty="0">
                <a:solidFill>
                  <a:schemeClr val="tx1"/>
                </a:solidFill>
                <a:effectLst/>
                <a:latin typeface="+mn-lt"/>
                <a:ea typeface="Meiryo" panose="020B0604030504040204" pitchFamily="34" charset="-128"/>
              </a:rPr>
              <a:t>代前半</a:t>
            </a:r>
            <a:r>
              <a:rPr lang="en-US" altLang="ja-JP" sz="1200" kern="1200" dirty="0">
                <a:solidFill>
                  <a:schemeClr val="tx1"/>
                </a:solidFill>
                <a:effectLst/>
                <a:latin typeface="+mn-lt"/>
                <a:ea typeface="Meiryo" panose="020B0604030504040204" pitchFamily="34" charset="-128"/>
              </a:rPr>
              <a:t>/</a:t>
            </a:r>
            <a:r>
              <a:rPr lang="ja-JP" altLang="en-US" sz="1200" kern="1200" dirty="0">
                <a:solidFill>
                  <a:schemeClr val="tx1"/>
                </a:solidFill>
                <a:effectLst/>
                <a:latin typeface="+mn-lt"/>
                <a:ea typeface="Meiryo" panose="020B0604030504040204" pitchFamily="34" charset="-128"/>
              </a:rPr>
              <a:t>中学生を含む </a:t>
            </a:r>
            <a:endParaRPr lang="ja-JP" altLang="en-US" dirty="0">
              <a:effectLst/>
              <a:ea typeface="Meiryo" panose="020B0604030504040204" pitchFamily="34" charset="-128"/>
            </a:endParaRPr>
          </a:p>
          <a:p>
            <a:pPr marL="630936" lvl="1" indent="-173736" algn="l" defTabSz="914400">
              <a:buClr>
                <a:schemeClr val="tx1"/>
              </a:buClr>
              <a:buFont typeface="Arial"/>
              <a:buChar char="•"/>
            </a:pPr>
            <a:r>
              <a:rPr lang="ja-JP" altLang="en-US" sz="1200" b="0" i="0" dirty="0">
                <a:solidFill>
                  <a:schemeClr val="tx1"/>
                </a:solidFill>
                <a:effectLst/>
                <a:latin typeface="Calibri"/>
                <a:ea typeface="Meiryo" panose="020B0604030504040204" pitchFamily="34" charset="-128"/>
              </a:rPr>
              <a:t>写っている人たちが技術を使って楽しんでいる</a:t>
            </a:r>
            <a:endParaRPr lang="ja-JP" altLang="en-US" sz="1200" b="0" i="0" dirty="0">
              <a:solidFill>
                <a:schemeClr val="tx1"/>
              </a:solidFill>
              <a:effectLst/>
              <a:latin typeface="Calibri"/>
              <a:ea typeface="Meiryo" panose="020B0604030504040204" pitchFamily="34" charset="-128"/>
              <a:cs typeface="+mn-cs"/>
            </a:endParaRPr>
          </a:p>
          <a:p>
            <a:pPr marL="630936" lvl="1" indent="-173736" algn="l" defTabSz="914400">
              <a:buClr>
                <a:schemeClr val="tx1"/>
              </a:buClr>
              <a:buFont typeface="Arial"/>
              <a:buChar char="•"/>
            </a:pPr>
            <a:r>
              <a:rPr lang="ja-JP" altLang="en-US" sz="1200" b="0" i="0" dirty="0">
                <a:solidFill>
                  <a:schemeClr val="tx1"/>
                </a:solidFill>
                <a:effectLst/>
                <a:latin typeface="Calibri"/>
                <a:ea typeface="Meiryo" panose="020B0604030504040204" pitchFamily="34" charset="-128"/>
              </a:rPr>
              <a:t>個人だけではなく、グループが含まれる</a:t>
            </a:r>
            <a:r>
              <a:rPr lang="ja-JP" altLang="en-US" dirty="0">
                <a:ea typeface="Meiryo" panose="020B0604030504040204" pitchFamily="34" charset="-128"/>
              </a:rPr>
              <a:t> </a:t>
            </a:r>
          </a:p>
          <a:p>
            <a:pPr marL="630936" marR="0" lvl="1" indent="-173736" algn="l" defTabSz="914400" rtl="0" eaLnBrk="1" fontAlgn="auto" latinLnBrk="0" hangingPunct="1">
              <a:lnSpc>
                <a:spcPct val="100000"/>
              </a:lnSpc>
              <a:spcBef>
                <a:spcPts val="0"/>
              </a:spcBef>
              <a:spcAft>
                <a:spcPts val="0"/>
              </a:spcAft>
              <a:buClr>
                <a:schemeClr val="tx1"/>
              </a:buClr>
              <a:buSzTx/>
              <a:buFont typeface="Arial"/>
              <a:buChar char="•"/>
              <a:tabLst/>
              <a:defRPr/>
            </a:pPr>
            <a:r>
              <a:rPr lang="ja-JP" altLang="en-US" sz="1200" kern="1200" dirty="0">
                <a:solidFill>
                  <a:schemeClr val="tx1"/>
                </a:solidFill>
                <a:effectLst/>
                <a:latin typeface="+mn-lt"/>
                <a:ea typeface="Meiryo" panose="020B0604030504040204" pitchFamily="34" charset="-128"/>
              </a:rPr>
              <a:t>女性を含む</a:t>
            </a:r>
            <a:endParaRPr lang="ja-JP" altLang="en-US" dirty="0">
              <a:effectLst/>
              <a:ea typeface="Meiryo" panose="020B0604030504040204" pitchFamily="34" charset="-128"/>
            </a:endParaRPr>
          </a:p>
          <a:p>
            <a:pPr marL="630936" lvl="1" indent="-173736" algn="l" defTabSz="914400">
              <a:buClr>
                <a:schemeClr val="tx1"/>
              </a:buClr>
              <a:buFont typeface="Arial"/>
              <a:buChar char="•"/>
            </a:pPr>
            <a:endParaRPr lang="ja-JP" altLang="en-US" sz="1200" b="0" i="0" dirty="0">
              <a:solidFill>
                <a:schemeClr val="tx1"/>
              </a:solidFill>
              <a:latin typeface="Calibri"/>
              <a:ea typeface="Meiryo" panose="020B0604030504040204" pitchFamily="34" charset="-128"/>
              <a:cs typeface="+mn-cs"/>
            </a:endParaRPr>
          </a:p>
          <a:p>
            <a:pPr marL="0" algn="l" defTabSz="914400">
              <a:buNone/>
            </a:pPr>
            <a:endParaRPr lang="ja-JP" altLang="en-US" sz="1200" dirty="0">
              <a:solidFill>
                <a:schemeClr val="tx1"/>
              </a:solidFill>
              <a:latin typeface="+mn-lt"/>
              <a:ea typeface="Meiryo" panose="020B0604030504040204" pitchFamily="34" charset="-128"/>
              <a:cs typeface="+mn-cs"/>
            </a:endParaRPr>
          </a:p>
          <a:p>
            <a:pPr marL="0" algn="l" defTabSz="914400">
              <a:buNone/>
            </a:pPr>
            <a:endParaRPr lang="ja-JP" altLang="en-US" sz="1200" dirty="0">
              <a:solidFill>
                <a:schemeClr val="tx1"/>
              </a:solidFill>
              <a:latin typeface="+mn-lt"/>
              <a:ea typeface="Meiryo" panose="020B0604030504040204" pitchFamily="34" charset="-128"/>
              <a:cs typeface="+mn-cs"/>
            </a:endParaRPr>
          </a:p>
          <a:p>
            <a:pPr marL="0" algn="l" defTabSz="914400">
              <a:buNone/>
            </a:pPr>
            <a:endParaRPr lang="ja-JP" altLang="en-US" dirty="0">
              <a:ea typeface="Meiryo" panose="020B0604030504040204" pitchFamily="34" charset="-128"/>
            </a:endParaRPr>
          </a:p>
        </p:txBody>
      </p:sp>
      <p:sp>
        <p:nvSpPr>
          <p:cNvPr id="4" name="Slide Number Placeholder 3"/>
          <p:cNvSpPr>
            <a:spLocks noGrp="1"/>
          </p:cNvSpPr>
          <p:nvPr>
            <p:ph type="sldNum" sz="quarter" idx="10"/>
          </p:nvPr>
        </p:nvSpPr>
        <p:spPr/>
        <p:txBody>
          <a:bodyPr/>
          <a:lstStyle/>
          <a:p>
            <a:pPr algn="r" defTabSz="713232">
              <a:buNone/>
            </a:pPr>
            <a:fld id="{88F0EC2C-E6BA-F248-9EDA-113245C923E1}" type="slidenum">
              <a:rPr lang="en-US" altLang="ja-JP" sz="1200" b="0" i="0" smtClean="0">
                <a:latin typeface="Calibri"/>
                <a:ea typeface="Meiryo" panose="020B0604030504040204" pitchFamily="34" charset="-128"/>
                <a:cs typeface="+mn-cs"/>
              </a:rPr>
              <a:t>9</a:t>
            </a:fld>
            <a:endParaRPr lang="ja-JP" altLang="en-US" sz="1200" b="0" i="0" dirty="0">
              <a:latin typeface="Calibri"/>
              <a:ea typeface="Meiryo" panose="020B0604030504040204" pitchFamily="34" charset="-128"/>
              <a:cs typeface="+mn-cs"/>
            </a:endParaRPr>
          </a:p>
        </p:txBody>
      </p:sp>
    </p:spTree>
    <p:extLst>
      <p:ext uri="{BB962C8B-B14F-4D97-AF65-F5344CB8AC3E}">
        <p14:creationId xmlns:p14="http://schemas.microsoft.com/office/powerpoint/2010/main" val="9125421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935302"/>
            <a:ext cx="6858000" cy="1989667"/>
          </a:xfrm>
        </p:spPr>
        <p:txBody>
          <a:bodyPr anchor="b"/>
          <a:lstStyle>
            <a:lvl1pPr algn="ctr">
              <a:defRPr sz="4500"/>
            </a:lvl1pPr>
          </a:lstStyle>
          <a:p>
            <a:r>
              <a:rPr lang="en-US"/>
              <a:t>Click to edit Master title style</a:t>
            </a:r>
            <a:endParaRPr lang="en-US" dirty="0"/>
          </a:p>
        </p:txBody>
      </p:sp>
      <p:sp>
        <p:nvSpPr>
          <p:cNvPr id="3" name="Subtitle 2"/>
          <p:cNvSpPr>
            <a:spLocks noGrp="1"/>
          </p:cNvSpPr>
          <p:nvPr>
            <p:ph type="subTitle" idx="1"/>
          </p:nvPr>
        </p:nvSpPr>
        <p:spPr>
          <a:xfrm>
            <a:off x="1143000" y="3001698"/>
            <a:ext cx="6858000" cy="137980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D19B59C-C004-5A44-B9CA-56741D3BB1DF}" type="datetime1">
              <a:rPr lang="en-US" smtClean="0"/>
              <a:t>10/23/2018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5633720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126A87D-8AFB-9D4F-8D56-1761F024AE1B}" type="datetime1">
              <a:rPr lang="en-US" smtClean="0"/>
              <a:t>10/23/2018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6058962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04271"/>
            <a:ext cx="1971675" cy="48431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04271"/>
            <a:ext cx="5800725" cy="484319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5BFA237-96DD-B14D-9ABA-F7681A8342CD}" type="datetime1">
              <a:rPr lang="en-US" smtClean="0"/>
              <a:t>10/23/2018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20783369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E5E533D-FE8A-294E-AED5-BA52B60DE48C}" type="datetime1">
              <a:rPr lang="en-US" smtClean="0"/>
              <a:t>10/23/2018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3394010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424782"/>
            <a:ext cx="7886700" cy="2377281"/>
          </a:xfrm>
        </p:spPr>
        <p:txBody>
          <a:bodyPr anchor="b"/>
          <a:lstStyle>
            <a:lvl1pPr>
              <a:defRPr sz="4500"/>
            </a:lvl1pPr>
          </a:lstStyle>
          <a:p>
            <a:r>
              <a:rPr lang="en-US"/>
              <a:t>Click to edit Master title style</a:t>
            </a:r>
            <a:endParaRPr lang="en-US" dirty="0"/>
          </a:p>
        </p:txBody>
      </p:sp>
      <p:sp>
        <p:nvSpPr>
          <p:cNvPr id="3" name="Text Placeholder 2"/>
          <p:cNvSpPr>
            <a:spLocks noGrp="1"/>
          </p:cNvSpPr>
          <p:nvPr>
            <p:ph type="body" idx="1"/>
          </p:nvPr>
        </p:nvSpPr>
        <p:spPr>
          <a:xfrm>
            <a:off x="623888" y="3824553"/>
            <a:ext cx="7886700" cy="1250156"/>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5A16C25-8D9F-824D-A099-76B21120BAD2}" type="datetime1">
              <a:rPr lang="en-US" smtClean="0"/>
              <a:t>10/23/2018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5967464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521354"/>
            <a:ext cx="3886200" cy="362611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521354"/>
            <a:ext cx="3886200" cy="362611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BC12BCF-67E0-1648-B4C3-2FAD8AC0B233}" type="datetime1">
              <a:rPr lang="en-US" smtClean="0"/>
              <a:t>10/23/2018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7691553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04271"/>
            <a:ext cx="7886700" cy="1104636"/>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400969"/>
            <a:ext cx="3868340" cy="686593"/>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2087563"/>
            <a:ext cx="3868340" cy="307049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400969"/>
            <a:ext cx="3887391" cy="686593"/>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2087563"/>
            <a:ext cx="3887391" cy="307049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935DDAC-65DB-234E-9294-8A49E7113294}" type="datetime1">
              <a:rPr lang="en-US" smtClean="0"/>
              <a:t>10/23/2018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14897953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08BFDCA-01B5-014B-A3F0-BB00078DC65D}" type="datetime1">
              <a:rPr lang="en-US" smtClean="0"/>
              <a:t>10/23/2018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14780188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F8CA397-6A2E-E94F-B8C4-DDF6AF0713D9}" type="datetime1">
              <a:rPr lang="en-US" smtClean="0"/>
              <a:t>10/23/2018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11191645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81000"/>
            <a:ext cx="2949178" cy="1333500"/>
          </a:xfrm>
        </p:spPr>
        <p:txBody>
          <a:bodyPr anchor="b"/>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3887391" y="822855"/>
            <a:ext cx="4629150" cy="4061354"/>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1714500"/>
            <a:ext cx="2949178" cy="317632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6B3C0862-0501-834F-846E-3C6395BB2B9E}" type="datetime1">
              <a:rPr lang="en-US" smtClean="0"/>
              <a:t>10/23/2018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21372315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81000"/>
            <a:ext cx="2949178" cy="1333500"/>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822855"/>
            <a:ext cx="4629150" cy="4061354"/>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629841" y="1714500"/>
            <a:ext cx="2949178" cy="317632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8BDBA573-475B-4B42-AD33-5C1A4303AB89}" type="datetime1">
              <a:rPr lang="en-US" smtClean="0"/>
              <a:t>10/23/2018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16400046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04271"/>
            <a:ext cx="7886700" cy="1104636"/>
          </a:xfrm>
          <a:prstGeom prst="rect">
            <a:avLst/>
          </a:prstGeom>
        </p:spPr>
        <p:txBody>
          <a:bodyPr vert="horz" lIns="91440" tIns="45720" rIns="91440" bIns="45720" rtlCol="0" anchor="ctr">
            <a:normAutofit/>
          </a:bodyPr>
          <a:lstStyle/>
          <a:p>
            <a:r>
              <a:rPr lang="en-US" altLang="ja-JP"/>
              <a:t>Click to edit Master title style</a:t>
            </a:r>
            <a:endParaRPr lang="ja-JP" altLang="en-US" dirty="0"/>
          </a:p>
        </p:txBody>
      </p:sp>
      <p:sp>
        <p:nvSpPr>
          <p:cNvPr id="3" name="Text Placeholder 2"/>
          <p:cNvSpPr>
            <a:spLocks noGrp="1"/>
          </p:cNvSpPr>
          <p:nvPr>
            <p:ph type="body" idx="1"/>
          </p:nvPr>
        </p:nvSpPr>
        <p:spPr>
          <a:xfrm>
            <a:off x="628650" y="1521354"/>
            <a:ext cx="7886700" cy="3626115"/>
          </a:xfrm>
          <a:prstGeom prst="rect">
            <a:avLst/>
          </a:prstGeom>
        </p:spPr>
        <p:txBody>
          <a:bodyPr vert="horz" lIns="91440" tIns="45720" rIns="91440" bIns="45720" rtlCol="0">
            <a:normAutofit/>
          </a:bodyPr>
          <a:lstStyle/>
          <a:p>
            <a:pPr lvl="0"/>
            <a:r>
              <a:rPr lang="en-US" altLang="ja-JP"/>
              <a:t>Click to edit Master text styles</a:t>
            </a:r>
          </a:p>
          <a:p>
            <a:pPr lvl="1"/>
            <a:r>
              <a:rPr lang="en-US" altLang="ja-JP"/>
              <a:t>Second level</a:t>
            </a:r>
            <a:endParaRPr lang="ja-JP" altLang="en-US" dirty="0"/>
          </a:p>
          <a:p>
            <a:pPr lvl="2"/>
            <a:r>
              <a:rPr lang="en-US" altLang="ja-JP"/>
              <a:t>Third level</a:t>
            </a:r>
            <a:endParaRPr lang="ja-JP" altLang="en-US" dirty="0"/>
          </a:p>
          <a:p>
            <a:pPr lvl="3"/>
            <a:r>
              <a:rPr lang="en-US" altLang="ja-JP"/>
              <a:t>Fourth level</a:t>
            </a:r>
            <a:endParaRPr lang="ja-JP" altLang="en-US" dirty="0"/>
          </a:p>
          <a:p>
            <a:pPr lvl="4"/>
            <a:r>
              <a:rPr lang="en-US" altLang="ja-JP"/>
              <a:t>Fifth level</a:t>
            </a:r>
            <a:endParaRPr lang="ja-JP" altLang="en-US" dirty="0"/>
          </a:p>
        </p:txBody>
      </p:sp>
      <p:sp>
        <p:nvSpPr>
          <p:cNvPr id="4" name="Date Placeholder 3"/>
          <p:cNvSpPr>
            <a:spLocks noGrp="1"/>
          </p:cNvSpPr>
          <p:nvPr>
            <p:ph type="dt" sz="half" idx="2"/>
          </p:nvPr>
        </p:nvSpPr>
        <p:spPr>
          <a:xfrm>
            <a:off x="628650" y="5296959"/>
            <a:ext cx="2057400" cy="304271"/>
          </a:xfrm>
          <a:prstGeom prst="rect">
            <a:avLst/>
          </a:prstGeom>
        </p:spPr>
        <p:txBody>
          <a:bodyPr vert="horz" lIns="91440" tIns="45720" rIns="91440" bIns="45720" rtlCol="0" anchor="ctr"/>
          <a:lstStyle>
            <a:lvl1pPr algn="l">
              <a:defRPr sz="900">
                <a:solidFill>
                  <a:schemeClr val="tx1">
                    <a:tint val="75000"/>
                  </a:schemeClr>
                </a:solidFill>
                <a:ea typeface="Meiryo" panose="020B0604030504040204" pitchFamily="34" charset="-128"/>
              </a:defRPr>
            </a:lvl1pPr>
          </a:lstStyle>
          <a:p>
            <a:fld id="{67E46FF7-969A-CE48-B675-E97143700550}" type="datetime1">
              <a:rPr lang="en-US" altLang="ja-JP" smtClean="0"/>
              <a:pPr/>
              <a:t>10/23/2018</a:t>
            </a:fld>
            <a:endParaRPr lang="ja-JP" altLang="en-US" dirty="0"/>
          </a:p>
        </p:txBody>
      </p:sp>
      <p:sp>
        <p:nvSpPr>
          <p:cNvPr id="5" name="Footer Placeholder 4"/>
          <p:cNvSpPr>
            <a:spLocks noGrp="1"/>
          </p:cNvSpPr>
          <p:nvPr>
            <p:ph type="ftr" sz="quarter" idx="3"/>
          </p:nvPr>
        </p:nvSpPr>
        <p:spPr>
          <a:xfrm>
            <a:off x="3028950" y="5296959"/>
            <a:ext cx="3086100" cy="304271"/>
          </a:xfrm>
          <a:prstGeom prst="rect">
            <a:avLst/>
          </a:prstGeom>
        </p:spPr>
        <p:txBody>
          <a:bodyPr vert="horz" lIns="91440" tIns="45720" rIns="91440" bIns="45720" rtlCol="0" anchor="ctr"/>
          <a:lstStyle>
            <a:lvl1pPr algn="ctr">
              <a:defRPr sz="900">
                <a:solidFill>
                  <a:schemeClr val="tx1">
                    <a:tint val="75000"/>
                  </a:schemeClr>
                </a:solidFill>
                <a:ea typeface="Meiryo" panose="020B0604030504040204" pitchFamily="34" charset="-128"/>
              </a:defRPr>
            </a:lvl1pPr>
          </a:lstStyle>
          <a:p>
            <a:endParaRPr lang="ja-JP" altLang="en-US" dirty="0"/>
          </a:p>
        </p:txBody>
      </p:sp>
      <p:sp>
        <p:nvSpPr>
          <p:cNvPr id="6" name="Slide Number Placeholder 5"/>
          <p:cNvSpPr>
            <a:spLocks noGrp="1"/>
          </p:cNvSpPr>
          <p:nvPr>
            <p:ph type="sldNum" sz="quarter" idx="4"/>
          </p:nvPr>
        </p:nvSpPr>
        <p:spPr>
          <a:xfrm>
            <a:off x="6457950" y="5296959"/>
            <a:ext cx="2057400" cy="304271"/>
          </a:xfrm>
          <a:prstGeom prst="rect">
            <a:avLst/>
          </a:prstGeom>
        </p:spPr>
        <p:txBody>
          <a:bodyPr vert="horz" lIns="91440" tIns="45720" rIns="91440" bIns="45720" rtlCol="0" anchor="ctr"/>
          <a:lstStyle>
            <a:lvl1pPr algn="r">
              <a:defRPr sz="900">
                <a:solidFill>
                  <a:schemeClr val="tx1">
                    <a:tint val="75000"/>
                  </a:schemeClr>
                </a:solidFill>
                <a:ea typeface="Meiryo" panose="020B0604030504040204" pitchFamily="34" charset="-128"/>
              </a:defRPr>
            </a:lvl1pPr>
          </a:lstStyle>
          <a:p>
            <a:fld id="{697781E3-FF4B-EC42-A17F-8D66E4334D12}" type="slidenum">
              <a:rPr lang="en-US" altLang="ja-JP" smtClean="0"/>
              <a:pPr/>
              <a:t>‹#›</a:t>
            </a:fld>
            <a:endParaRPr lang="ja-JP" altLang="en-US" dirty="0"/>
          </a:p>
        </p:txBody>
      </p:sp>
    </p:spTree>
    <p:extLst>
      <p:ext uri="{BB962C8B-B14F-4D97-AF65-F5344CB8AC3E}">
        <p14:creationId xmlns:p14="http://schemas.microsoft.com/office/powerpoint/2010/main" val="161815292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eiryo" panose="020B0604030504040204" pitchFamily="34" charset="-128"/>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eiryo" panose="020B0604030504040204"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eiryo" panose="020B0604030504040204"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eiryo" panose="020B0604030504040204"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eiryo" panose="020B0604030504040204"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eiryo" panose="020B0604030504040204"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2.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jp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xml"/><Relationship Id="rId1" Type="http://schemas.openxmlformats.org/officeDocument/2006/relationships/tags" Target="../tags/tag9.xml"/><Relationship Id="rId6" Type="http://schemas.openxmlformats.org/officeDocument/2006/relationships/image" Target="../media/image13.png"/><Relationship Id="rId5" Type="http://schemas.openxmlformats.org/officeDocument/2006/relationships/image" Target="../media/image19.png"/><Relationship Id="rId4" Type="http://schemas.openxmlformats.org/officeDocument/2006/relationships/image" Target="../media/image20.jpe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xml"/><Relationship Id="rId1" Type="http://schemas.openxmlformats.org/officeDocument/2006/relationships/tags" Target="../tags/tag10.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xml"/><Relationship Id="rId1" Type="http://schemas.openxmlformats.org/officeDocument/2006/relationships/tags" Target="../tags/tag11.xml"/><Relationship Id="rId6" Type="http://schemas.openxmlformats.org/officeDocument/2006/relationships/image" Target="../media/image22.png"/><Relationship Id="rId5" Type="http://schemas.openxmlformats.org/officeDocument/2006/relationships/image" Target="../media/image10.png"/><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xml"/><Relationship Id="rId1" Type="http://schemas.openxmlformats.org/officeDocument/2006/relationships/tags" Target="../tags/tag12.xml"/><Relationship Id="rId6" Type="http://schemas.openxmlformats.org/officeDocument/2006/relationships/image" Target="../media/image24.png"/><Relationship Id="rId5" Type="http://schemas.openxmlformats.org/officeDocument/2006/relationships/image" Target="../media/image10.png"/><Relationship Id="rId4" Type="http://schemas.openxmlformats.org/officeDocument/2006/relationships/image" Target="../media/image23.gif"/></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xml"/><Relationship Id="rId1" Type="http://schemas.openxmlformats.org/officeDocument/2006/relationships/tags" Target="../tags/tag13.xml"/><Relationship Id="rId6" Type="http://schemas.openxmlformats.org/officeDocument/2006/relationships/image" Target="../media/image26.png"/><Relationship Id="rId5" Type="http://schemas.openxmlformats.org/officeDocument/2006/relationships/image" Target="../media/image10.png"/><Relationship Id="rId4" Type="http://schemas.openxmlformats.org/officeDocument/2006/relationships/image" Target="../media/image25.jpe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xml"/><Relationship Id="rId1" Type="http://schemas.openxmlformats.org/officeDocument/2006/relationships/tags" Target="../tags/tag14.xml"/><Relationship Id="rId5" Type="http://schemas.openxmlformats.org/officeDocument/2006/relationships/image" Target="../media/image7.png"/><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xml"/><Relationship Id="rId1" Type="http://schemas.openxmlformats.org/officeDocument/2006/relationships/tags" Target="../tags/tag15.xml"/><Relationship Id="rId5" Type="http://schemas.openxmlformats.org/officeDocument/2006/relationships/image" Target="../media/image28.png"/><Relationship Id="rId4" Type="http://schemas.openxmlformats.org/officeDocument/2006/relationships/image" Target="../media/image27.JP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xml"/><Relationship Id="rId1" Type="http://schemas.openxmlformats.org/officeDocument/2006/relationships/tags" Target="../tags/tag16.xml"/><Relationship Id="rId5" Type="http://schemas.openxmlformats.org/officeDocument/2006/relationships/image" Target="../media/image28.png"/><Relationship Id="rId4" Type="http://schemas.openxmlformats.org/officeDocument/2006/relationships/image" Target="../media/image29.jpe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xml"/><Relationship Id="rId1" Type="http://schemas.openxmlformats.org/officeDocument/2006/relationships/tags" Target="../tags/tag17.xml"/><Relationship Id="rId5" Type="http://schemas.openxmlformats.org/officeDocument/2006/relationships/image" Target="../media/image5.png"/><Relationship Id="rId4" Type="http://schemas.openxmlformats.org/officeDocument/2006/relationships/image" Target="../media/image30.jpeg"/></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31.jpe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tags" Target="../tags/tag3.xml"/><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xml"/><Relationship Id="rId1" Type="http://schemas.openxmlformats.org/officeDocument/2006/relationships/tags" Target="../tags/tag18.xml"/><Relationship Id="rId5" Type="http://schemas.openxmlformats.org/officeDocument/2006/relationships/image" Target="../media/image28.png"/><Relationship Id="rId4" Type="http://schemas.openxmlformats.org/officeDocument/2006/relationships/image" Target="../media/image33.jp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xml"/><Relationship Id="rId1" Type="http://schemas.openxmlformats.org/officeDocument/2006/relationships/tags" Target="../tags/tag19.xml"/><Relationship Id="rId5" Type="http://schemas.openxmlformats.org/officeDocument/2006/relationships/image" Target="../media/image7.png"/><Relationship Id="rId4" Type="http://schemas.openxmlformats.org/officeDocument/2006/relationships/image" Target="../media/image6.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xml"/><Relationship Id="rId1" Type="http://schemas.openxmlformats.org/officeDocument/2006/relationships/tags" Target="../tags/tag20.xml"/><Relationship Id="rId5" Type="http://schemas.openxmlformats.org/officeDocument/2006/relationships/image" Target="../media/image7.png"/><Relationship Id="rId4" Type="http://schemas.openxmlformats.org/officeDocument/2006/relationships/image" Target="../media/image6.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xml"/><Relationship Id="rId1" Type="http://schemas.openxmlformats.org/officeDocument/2006/relationships/tags" Target="../tags/tag21.xml"/><Relationship Id="rId4" Type="http://schemas.openxmlformats.org/officeDocument/2006/relationships/image" Target="../media/image34.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7" Type="http://schemas.openxmlformats.org/officeDocument/2006/relationships/image" Target="../media/image3.png"/><Relationship Id="rId2" Type="http://schemas.openxmlformats.org/officeDocument/2006/relationships/slideLayout" Target="../slideLayouts/slideLayout1.xml"/><Relationship Id="rId1" Type="http://schemas.openxmlformats.org/officeDocument/2006/relationships/tags" Target="../tags/tag22.xml"/><Relationship Id="rId6" Type="http://schemas.openxmlformats.org/officeDocument/2006/relationships/image" Target="../media/image2.png"/><Relationship Id="rId5" Type="http://schemas.openxmlformats.org/officeDocument/2006/relationships/image" Target="../media/image36.png"/><Relationship Id="rId4" Type="http://schemas.openxmlformats.org/officeDocument/2006/relationships/image" Target="../media/image35.jpeg"/></Relationships>
</file>

<file path=ppt/slides/_rels/slide2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6.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tags" Target="../tags/tag4.xml"/><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xml"/><Relationship Id="rId1" Type="http://schemas.openxmlformats.org/officeDocument/2006/relationships/video" Target="https://www.youtube.com/embed/ip051U7Rvds" TargetMode="External"/><Relationship Id="rId4" Type="http://schemas.openxmlformats.org/officeDocument/2006/relationships/image" Target="../media/image8.jpe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xml"/><Relationship Id="rId1" Type="http://schemas.openxmlformats.org/officeDocument/2006/relationships/tags" Target="../tags/tag5.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jpg"/></Relationships>
</file>

<file path=ppt/slides/_rels/slide6.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4.jpg"/><Relationship Id="rId5" Type="http://schemas.openxmlformats.org/officeDocument/2006/relationships/image" Target="../media/image13.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xml"/><Relationship Id="rId1" Type="http://schemas.openxmlformats.org/officeDocument/2006/relationships/tags" Target="../tags/tag6.xml"/><Relationship Id="rId6" Type="http://schemas.openxmlformats.org/officeDocument/2006/relationships/image" Target="../media/image13.png"/><Relationship Id="rId5" Type="http://schemas.openxmlformats.org/officeDocument/2006/relationships/image" Target="../media/image16.png"/><Relationship Id="rId4" Type="http://schemas.openxmlformats.org/officeDocument/2006/relationships/image" Target="../media/image15.jp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xml"/><Relationship Id="rId1" Type="http://schemas.openxmlformats.org/officeDocument/2006/relationships/tags" Target="../tags/tag7.xml"/><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xml"/><Relationship Id="rId1" Type="http://schemas.openxmlformats.org/officeDocument/2006/relationships/tags" Target="../tags/tag8.xml"/><Relationship Id="rId6" Type="http://schemas.openxmlformats.org/officeDocument/2006/relationships/image" Target="../media/image13.png"/><Relationship Id="rId5" Type="http://schemas.openxmlformats.org/officeDocument/2006/relationships/image" Target="../media/image19.png"/><Relationship Id="rId4" Type="http://schemas.openxmlformats.org/officeDocument/2006/relationships/image" Target="../media/image18.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4"/>
          <a:stretch>
            <a:fillRect/>
          </a:stretch>
        </p:blipFill>
        <p:spPr>
          <a:xfrm>
            <a:off x="75838" y="128520"/>
            <a:ext cx="8683623" cy="5431821"/>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042" y="13121"/>
            <a:ext cx="9116501" cy="5715000"/>
          </a:xfrm>
          <a:prstGeom prst="rect">
            <a:avLst/>
          </a:prstGeom>
        </p:spPr>
      </p:pic>
      <p:sp>
        <p:nvSpPr>
          <p:cNvPr id="13" name="Rectangle 12"/>
          <p:cNvSpPr/>
          <p:nvPr/>
        </p:nvSpPr>
        <p:spPr>
          <a:xfrm>
            <a:off x="338329" y="3995928"/>
            <a:ext cx="3711158" cy="1200329"/>
          </a:xfrm>
          <a:prstGeom prst="rect">
            <a:avLst/>
          </a:prstGeom>
        </p:spPr>
        <p:txBody>
          <a:bodyPr wrap="square">
            <a:spAutoFit/>
          </a:bodyPr>
          <a:lstStyle/>
          <a:p>
            <a:pPr algn="l" defTabSz="713232">
              <a:buNone/>
            </a:pPr>
            <a:r>
              <a:rPr lang="en-US" altLang="ja-JP" sz="3600" b="0" i="0" dirty="0">
                <a:solidFill>
                  <a:schemeClr val="bg1"/>
                </a:solidFill>
                <a:latin typeface="Segoe UI Light" panose="020B0502040204020203" pitchFamily="34" charset="0"/>
                <a:ea typeface="Meiryo" panose="020B0604030504040204" pitchFamily="34" charset="-128"/>
              </a:rPr>
              <a:t>Hour of </a:t>
            </a:r>
            <a:r>
              <a:rPr lang="en-US" altLang="ja-JP" sz="3600" b="0" i="0" dirty="0" err="1">
                <a:solidFill>
                  <a:schemeClr val="bg1"/>
                </a:solidFill>
                <a:latin typeface="Segoe UI Light" panose="020B0502040204020203" pitchFamily="34" charset="0"/>
                <a:ea typeface="Meiryo" panose="020B0604030504040204" pitchFamily="34" charset="-128"/>
              </a:rPr>
              <a:t>Code</a:t>
            </a:r>
            <a:r>
              <a:rPr lang="en-US" altLang="ja-JP" sz="3600" b="0" i="0" baseline="30000" dirty="0" err="1">
                <a:solidFill>
                  <a:schemeClr val="bg1"/>
                </a:solidFill>
                <a:latin typeface="Segoe UI Light" panose="020B0502040204020203" pitchFamily="34" charset="0"/>
                <a:ea typeface="Meiryo" panose="020B0604030504040204" pitchFamily="34" charset="-128"/>
              </a:rPr>
              <a:t>TM</a:t>
            </a:r>
            <a:r>
              <a:rPr lang="ja-JP" altLang="en-US" sz="3600" b="0" i="0" dirty="0">
                <a:solidFill>
                  <a:schemeClr val="bg1"/>
                </a:solidFill>
                <a:latin typeface="Segoe UI Light" panose="020B0502040204020203" pitchFamily="34" charset="0"/>
                <a:ea typeface="Meiryo" panose="020B0604030504040204" pitchFamily="34" charset="-128"/>
              </a:rPr>
              <a:t> へようこそ</a:t>
            </a:r>
            <a:endParaRPr lang="ja-JP" altLang="en-US" sz="3600" b="0" i="0" dirty="0">
              <a:solidFill>
                <a:schemeClr val="bg1"/>
              </a:solidFill>
              <a:latin typeface="Segoe UI Light" panose="020B0502040204020203" pitchFamily="34" charset="0"/>
              <a:ea typeface="Meiryo" panose="020B0604030504040204" pitchFamily="34" charset="-128"/>
              <a:cs typeface="Segoe UI Light" panose="020B0502040204020203" pitchFamily="34" charset="0"/>
            </a:endParaRPr>
          </a:p>
        </p:txBody>
      </p:sp>
      <p:pic>
        <p:nvPicPr>
          <p:cNvPr id="15" name="Picture 14" descr="Microsoft" title="Microsoft"/>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8559" y="169793"/>
            <a:ext cx="2956053" cy="1087365"/>
          </a:xfrm>
          <a:prstGeom prst="rect">
            <a:avLst/>
          </a:prstGeom>
        </p:spPr>
      </p:pic>
      <p:sp>
        <p:nvSpPr>
          <p:cNvPr id="5" name="Title 4" hidden="1"/>
          <p:cNvSpPr>
            <a:spLocks noGrp="1"/>
          </p:cNvSpPr>
          <p:nvPr>
            <p:ph type="ctrTitle"/>
          </p:nvPr>
        </p:nvSpPr>
        <p:spPr/>
        <p:txBody>
          <a:bodyPr/>
          <a:lstStyle/>
          <a:p>
            <a:r>
              <a:rPr lang="en-US" altLang="ja-JP" dirty="0"/>
              <a:t>Hour of </a:t>
            </a:r>
            <a:r>
              <a:rPr lang="en-US" altLang="ja-JP" dirty="0" err="1"/>
              <a:t>Code</a:t>
            </a:r>
            <a:r>
              <a:rPr lang="en-US" altLang="ja-JP" baseline="30000" dirty="0" err="1"/>
              <a:t>TM</a:t>
            </a:r>
            <a:r>
              <a:rPr lang="ja-JP" altLang="en-US" dirty="0"/>
              <a:t> へようこそ</a:t>
            </a:r>
          </a:p>
        </p:txBody>
      </p:sp>
      <p:sp>
        <p:nvSpPr>
          <p:cNvPr id="7" name="Subtitle 6" hidden="1"/>
          <p:cNvSpPr>
            <a:spLocks noGrp="1"/>
          </p:cNvSpPr>
          <p:nvPr>
            <p:ph type="subTitle" idx="1"/>
          </p:nvPr>
        </p:nvSpPr>
        <p:spPr/>
        <p:txBody>
          <a:bodyPr/>
          <a:lstStyle/>
          <a:p>
            <a:endParaRPr lang="ja-JP" altLang="en-US" dirty="0"/>
          </a:p>
        </p:txBody>
      </p:sp>
      <p:sp>
        <p:nvSpPr>
          <p:cNvPr id="3" name="Slide Number Placeholder 2" hidden="1"/>
          <p:cNvSpPr>
            <a:spLocks noGrp="1"/>
          </p:cNvSpPr>
          <p:nvPr>
            <p:ph type="sldNum" sz="quarter" idx="12"/>
          </p:nvPr>
        </p:nvSpPr>
        <p:spPr/>
        <p:txBody>
          <a:bodyPr/>
          <a:lstStyle/>
          <a:p>
            <a:fld id="{697781E3-FF4B-EC42-A17F-8D66E4334D12}" type="slidenum">
              <a:rPr lang="en-US" altLang="ja-JP" smtClean="0"/>
              <a:pPr/>
              <a:t>1</a:t>
            </a:fld>
            <a:endParaRPr lang="ja-JP" altLang="en-US" dirty="0"/>
          </a:p>
        </p:txBody>
      </p:sp>
    </p:spTree>
    <p:custDataLst>
      <p:tags r:id="rId1"/>
    </p:custDataLst>
    <p:extLst>
      <p:ext uri="{BB962C8B-B14F-4D97-AF65-F5344CB8AC3E}">
        <p14:creationId xmlns:p14="http://schemas.microsoft.com/office/powerpoint/2010/main" val="6528646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あるプロジェクトで協力する子供たちの小グループ" title="あるプロジェクトで協力する子供たちの小グループ"/>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2116844" y="172907"/>
            <a:ext cx="6914862" cy="5369186"/>
          </a:xfrm>
          <a:prstGeom prst="rect">
            <a:avLst/>
          </a:prstGeom>
        </p:spPr>
      </p:pic>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sp>
        <p:nvSpPr>
          <p:cNvPr id="7" name="Rectangle 6"/>
          <p:cNvSpPr/>
          <p:nvPr/>
        </p:nvSpPr>
        <p:spPr>
          <a:xfrm>
            <a:off x="228599" y="2872802"/>
            <a:ext cx="4343401" cy="646331"/>
          </a:xfrm>
          <a:prstGeom prst="rect">
            <a:avLst/>
          </a:prstGeom>
        </p:spPr>
        <p:txBody>
          <a:bodyPr wrap="square">
            <a:spAutoFit/>
          </a:bodyPr>
          <a:lstStyle/>
          <a:p>
            <a:pPr algn="ctr" defTabSz="713232">
              <a:buNone/>
            </a:pPr>
            <a:r>
              <a:rPr lang="ja-JP" altLang="en-US" sz="3600" b="0" i="0" dirty="0">
                <a:solidFill>
                  <a:schemeClr val="bg1"/>
                </a:solidFill>
                <a:latin typeface="Segoe UI Light" panose="020B0502040204020203" pitchFamily="34" charset="0"/>
                <a:ea typeface="Meiryo" panose="020B0604030504040204" pitchFamily="34" charset="-128"/>
              </a:rPr>
              <a:t>本当はこうです</a:t>
            </a:r>
            <a:endParaRPr lang="ja-JP" altLang="en-US" sz="3600" b="0" i="0" dirty="0">
              <a:solidFill>
                <a:schemeClr val="bg1"/>
              </a:solidFill>
              <a:latin typeface="Segoe UI Light" panose="020B0502040204020203" pitchFamily="34" charset="0"/>
              <a:ea typeface="Meiryo" panose="020B0604030504040204" pitchFamily="34" charset="-128"/>
              <a:cs typeface="Segoe UI Light" panose="020B0502040204020203" pitchFamily="34" charset="0"/>
            </a:endParaRPr>
          </a:p>
        </p:txBody>
      </p:sp>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58151" y="2033416"/>
            <a:ext cx="694944" cy="694944"/>
          </a:xfrm>
          <a:prstGeom prst="rect">
            <a:avLst/>
          </a:prstGeom>
        </p:spPr>
      </p:pic>
      <p:sp>
        <p:nvSpPr>
          <p:cNvPr id="4" name="Title 3" hidden="1"/>
          <p:cNvSpPr>
            <a:spLocks noGrp="1"/>
          </p:cNvSpPr>
          <p:nvPr>
            <p:ph type="ctrTitle"/>
          </p:nvPr>
        </p:nvSpPr>
        <p:spPr/>
        <p:txBody>
          <a:bodyPr/>
          <a:lstStyle/>
          <a:p>
            <a:r>
              <a:rPr lang="ja-JP" altLang="en-US" dirty="0"/>
              <a:t>また、これ</a:t>
            </a:r>
            <a:r>
              <a:rPr lang="ja-JP" altLang="en-US"/>
              <a:t>です</a:t>
            </a:r>
            <a:endParaRPr lang="ja-JP" altLang="en-US" dirty="0"/>
          </a:p>
        </p:txBody>
      </p:sp>
      <p:sp>
        <p:nvSpPr>
          <p:cNvPr id="5" name="Subtitle 4" hidden="1"/>
          <p:cNvSpPr>
            <a:spLocks noGrp="1"/>
          </p:cNvSpPr>
          <p:nvPr>
            <p:ph type="subTitle" idx="1"/>
          </p:nvPr>
        </p:nvSpPr>
        <p:spPr/>
        <p:txBody>
          <a:bodyPr/>
          <a:lstStyle/>
          <a:p>
            <a:endParaRPr lang="ja-JP" altLang="en-US" dirty="0"/>
          </a:p>
        </p:txBody>
      </p:sp>
      <p:sp>
        <p:nvSpPr>
          <p:cNvPr id="2" name="Slide Number Placeholder 1" hidden="1"/>
          <p:cNvSpPr>
            <a:spLocks noGrp="1"/>
          </p:cNvSpPr>
          <p:nvPr>
            <p:ph type="sldNum" sz="quarter" idx="12"/>
          </p:nvPr>
        </p:nvSpPr>
        <p:spPr/>
        <p:txBody>
          <a:bodyPr/>
          <a:lstStyle/>
          <a:p>
            <a:fld id="{697781E3-FF4B-EC42-A17F-8D66E4334D12}" type="slidenum">
              <a:rPr lang="en-US" altLang="ja-JP" smtClean="0"/>
              <a:pPr/>
              <a:t>10</a:t>
            </a:fld>
            <a:endParaRPr lang="ja-JP" altLang="en-US" dirty="0"/>
          </a:p>
        </p:txBody>
      </p:sp>
    </p:spTree>
    <p:custDataLst>
      <p:tags r:id="rId1"/>
    </p:custDataLst>
    <p:extLst>
      <p:ext uri="{BB962C8B-B14F-4D97-AF65-F5344CB8AC3E}">
        <p14:creationId xmlns:p14="http://schemas.microsoft.com/office/powerpoint/2010/main" val="20352964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sp>
        <p:nvSpPr>
          <p:cNvPr id="7" name="Rectangle 6"/>
          <p:cNvSpPr/>
          <p:nvPr/>
        </p:nvSpPr>
        <p:spPr>
          <a:xfrm>
            <a:off x="647699" y="2540668"/>
            <a:ext cx="4193931" cy="646331"/>
          </a:xfrm>
          <a:prstGeom prst="rect">
            <a:avLst/>
          </a:prstGeom>
        </p:spPr>
        <p:txBody>
          <a:bodyPr wrap="square">
            <a:spAutoFit/>
          </a:bodyPr>
          <a:lstStyle/>
          <a:p>
            <a:pPr algn="l" defTabSz="713232">
              <a:buNone/>
            </a:pPr>
            <a:r>
              <a:rPr lang="ja-JP" altLang="en-US" sz="3600" b="0" i="0" dirty="0">
                <a:solidFill>
                  <a:schemeClr val="bg1"/>
                </a:solidFill>
                <a:latin typeface="Segoe UI Light" panose="020B0502040204020203" pitchFamily="34" charset="0"/>
                <a:ea typeface="Meiryo" panose="020B0604030504040204" pitchFamily="34" charset="-128"/>
              </a:rPr>
              <a:t>コーディングには</a:t>
            </a:r>
            <a:r>
              <a:rPr lang="en-US" altLang="ja-JP" sz="3600" b="0" i="0" dirty="0">
                <a:solidFill>
                  <a:schemeClr val="bg1"/>
                </a:solidFill>
                <a:latin typeface="Segoe UI Light" panose="020B0502040204020203" pitchFamily="34" charset="0"/>
                <a:ea typeface="Meiryo" panose="020B0604030504040204" pitchFamily="34" charset="-128"/>
              </a:rPr>
              <a:t>...</a:t>
            </a:r>
          </a:p>
        </p:txBody>
      </p:sp>
      <p:sp>
        <p:nvSpPr>
          <p:cNvPr id="5" name="Title 4" hidden="1"/>
          <p:cNvSpPr>
            <a:spLocks noGrp="1"/>
          </p:cNvSpPr>
          <p:nvPr>
            <p:ph type="ctrTitle"/>
          </p:nvPr>
        </p:nvSpPr>
        <p:spPr/>
        <p:txBody>
          <a:bodyPr/>
          <a:lstStyle/>
          <a:p>
            <a:r>
              <a:rPr lang="ja-JP" altLang="en-US" dirty="0"/>
              <a:t>コーディング</a:t>
            </a:r>
            <a:r>
              <a:rPr lang="ja-JP" altLang="en-US"/>
              <a:t>には</a:t>
            </a:r>
            <a:endParaRPr lang="ja-JP" altLang="en-US" dirty="0"/>
          </a:p>
        </p:txBody>
      </p:sp>
      <p:sp>
        <p:nvSpPr>
          <p:cNvPr id="6" name="Subtitle 5" hidden="1"/>
          <p:cNvSpPr>
            <a:spLocks noGrp="1"/>
          </p:cNvSpPr>
          <p:nvPr>
            <p:ph type="subTitle" idx="1"/>
          </p:nvPr>
        </p:nvSpPr>
        <p:spPr/>
        <p:txBody>
          <a:bodyPr/>
          <a:lstStyle/>
          <a:p>
            <a:endParaRPr lang="ja-JP" altLang="en-US" dirty="0"/>
          </a:p>
        </p:txBody>
      </p:sp>
      <p:sp>
        <p:nvSpPr>
          <p:cNvPr id="2" name="Slide Number Placeholder 1" hidden="1"/>
          <p:cNvSpPr>
            <a:spLocks noGrp="1"/>
          </p:cNvSpPr>
          <p:nvPr>
            <p:ph type="sldNum" sz="quarter" idx="12"/>
          </p:nvPr>
        </p:nvSpPr>
        <p:spPr/>
        <p:txBody>
          <a:bodyPr/>
          <a:lstStyle/>
          <a:p>
            <a:fld id="{697781E3-FF4B-EC42-A17F-8D66E4334D12}" type="slidenum">
              <a:rPr lang="en-US" altLang="ja-JP" smtClean="0"/>
              <a:pPr/>
              <a:t>11</a:t>
            </a:fld>
            <a:endParaRPr lang="ja-JP" altLang="en-US" dirty="0"/>
          </a:p>
        </p:txBody>
      </p:sp>
    </p:spTree>
    <p:custDataLst>
      <p:tags r:id="rId1"/>
    </p:custDataLst>
    <p:extLst>
      <p:ext uri="{BB962C8B-B14F-4D97-AF65-F5344CB8AC3E}">
        <p14:creationId xmlns:p14="http://schemas.microsoft.com/office/powerpoint/2010/main" val="10799429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4"/>
          <a:stretch>
            <a:fillRect/>
          </a:stretch>
        </p:blipFill>
        <p:spPr>
          <a:xfrm>
            <a:off x="0" y="0"/>
            <a:ext cx="8566302" cy="5715000"/>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5" y="0"/>
            <a:ext cx="9116501" cy="5715000"/>
          </a:xfrm>
          <a:prstGeom prst="rect">
            <a:avLst/>
          </a:prstGeom>
        </p:spPr>
      </p:pic>
      <p:sp>
        <p:nvSpPr>
          <p:cNvPr id="17" name="Rectangle 16"/>
          <p:cNvSpPr/>
          <p:nvPr/>
        </p:nvSpPr>
        <p:spPr>
          <a:xfrm>
            <a:off x="4572000" y="2883752"/>
            <a:ext cx="4342724" cy="646331"/>
          </a:xfrm>
          <a:prstGeom prst="rect">
            <a:avLst/>
          </a:prstGeom>
        </p:spPr>
        <p:txBody>
          <a:bodyPr wrap="square">
            <a:spAutoFit/>
          </a:bodyPr>
          <a:lstStyle/>
          <a:p>
            <a:pPr algn="ctr" defTabSz="713232">
              <a:buNone/>
            </a:pPr>
            <a:r>
              <a:rPr lang="ja-JP" altLang="en-US" sz="3600" b="0" i="0" dirty="0">
                <a:solidFill>
                  <a:schemeClr val="bg1"/>
                </a:solidFill>
                <a:latin typeface="Segoe UI Light" panose="020B0502040204020203" pitchFamily="34" charset="0"/>
                <a:ea typeface="Meiryo" panose="020B0604030504040204" pitchFamily="34" charset="-128"/>
              </a:rPr>
              <a:t>問題を解決する</a:t>
            </a:r>
            <a:endParaRPr lang="ja-JP" altLang="en-US" sz="3600" b="0" i="0" dirty="0">
              <a:solidFill>
                <a:schemeClr val="bg1"/>
              </a:solidFill>
              <a:latin typeface="Segoe UI Light" panose="020B0502040204020203" pitchFamily="34" charset="0"/>
              <a:ea typeface="Meiryo" panose="020B0604030504040204" pitchFamily="34" charset="-128"/>
              <a:cs typeface="Segoe UI Light" panose="020B0502040204020203" pitchFamily="34" charset="0"/>
            </a:endParaRPr>
          </a:p>
        </p:txBody>
      </p:sp>
      <p:pic>
        <p:nvPicPr>
          <p:cNvPr id="2" name="Picture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36708" y="2039112"/>
            <a:ext cx="685800" cy="685800"/>
          </a:xfrm>
          <a:prstGeom prst="rect">
            <a:avLst/>
          </a:prstGeom>
        </p:spPr>
      </p:pic>
      <p:sp>
        <p:nvSpPr>
          <p:cNvPr id="6" name="Title 5" hidden="1"/>
          <p:cNvSpPr>
            <a:spLocks noGrp="1"/>
          </p:cNvSpPr>
          <p:nvPr>
            <p:ph type="ctrTitle"/>
          </p:nvPr>
        </p:nvSpPr>
        <p:spPr/>
        <p:txBody>
          <a:bodyPr/>
          <a:lstStyle/>
          <a:p>
            <a:r>
              <a:rPr lang="ja-JP" altLang="en-US" dirty="0"/>
              <a:t>問題を解決</a:t>
            </a:r>
            <a:r>
              <a:rPr lang="ja-JP" altLang="en-US"/>
              <a:t>する</a:t>
            </a:r>
            <a:endParaRPr lang="ja-JP" altLang="en-US" dirty="0"/>
          </a:p>
        </p:txBody>
      </p:sp>
      <p:sp>
        <p:nvSpPr>
          <p:cNvPr id="7" name="Subtitle 6" hidden="1"/>
          <p:cNvSpPr>
            <a:spLocks noGrp="1"/>
          </p:cNvSpPr>
          <p:nvPr>
            <p:ph type="subTitle" idx="1"/>
          </p:nvPr>
        </p:nvSpPr>
        <p:spPr/>
        <p:txBody>
          <a:bodyPr/>
          <a:lstStyle/>
          <a:p>
            <a:endParaRPr lang="ja-JP" altLang="en-US" dirty="0"/>
          </a:p>
        </p:txBody>
      </p:sp>
      <p:sp>
        <p:nvSpPr>
          <p:cNvPr id="4" name="Slide Number Placeholder 3" hidden="1"/>
          <p:cNvSpPr>
            <a:spLocks noGrp="1"/>
          </p:cNvSpPr>
          <p:nvPr>
            <p:ph type="sldNum" sz="quarter" idx="12"/>
          </p:nvPr>
        </p:nvSpPr>
        <p:spPr/>
        <p:txBody>
          <a:bodyPr/>
          <a:lstStyle/>
          <a:p>
            <a:fld id="{697781E3-FF4B-EC42-A17F-8D66E4334D12}" type="slidenum">
              <a:rPr lang="en-US" altLang="ja-JP" smtClean="0"/>
              <a:pPr/>
              <a:t>12</a:t>
            </a:fld>
            <a:endParaRPr lang="ja-JP" altLang="en-US" dirty="0"/>
          </a:p>
        </p:txBody>
      </p:sp>
    </p:spTree>
    <p:custDataLst>
      <p:tags r:id="rId1"/>
    </p:custDataLst>
    <p:extLst>
      <p:ext uri="{BB962C8B-B14F-4D97-AF65-F5344CB8AC3E}">
        <p14:creationId xmlns:p14="http://schemas.microsoft.com/office/powerpoint/2010/main" val="8888212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色鉛筆" title="色鉛筆"/>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8839248" cy="5477550"/>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sp>
        <p:nvSpPr>
          <p:cNvPr id="13" name="Rectangle 12"/>
          <p:cNvSpPr/>
          <p:nvPr/>
        </p:nvSpPr>
        <p:spPr>
          <a:xfrm>
            <a:off x="4572000" y="2883752"/>
            <a:ext cx="4342724" cy="646331"/>
          </a:xfrm>
          <a:prstGeom prst="rect">
            <a:avLst/>
          </a:prstGeom>
        </p:spPr>
        <p:txBody>
          <a:bodyPr wrap="square">
            <a:spAutoFit/>
          </a:bodyPr>
          <a:lstStyle/>
          <a:p>
            <a:pPr algn="ctr" defTabSz="713232">
              <a:buNone/>
            </a:pPr>
            <a:r>
              <a:rPr lang="ja-JP" altLang="en-US" sz="3600" b="0" i="0" dirty="0">
                <a:solidFill>
                  <a:schemeClr val="bg1"/>
                </a:solidFill>
                <a:latin typeface="Segoe UI Light" panose="020B0502040204020203" pitchFamily="34" charset="0"/>
                <a:ea typeface="Meiryo" panose="020B0604030504040204" pitchFamily="34" charset="-128"/>
              </a:rPr>
              <a:t>創造性</a:t>
            </a:r>
            <a:endParaRPr lang="ja-JP" altLang="en-US" sz="3600" b="0" i="0" dirty="0">
              <a:solidFill>
                <a:schemeClr val="bg1"/>
              </a:solidFill>
              <a:latin typeface="Segoe UI Light" panose="020B0502040204020203" pitchFamily="34" charset="0"/>
              <a:ea typeface="Meiryo" panose="020B0604030504040204" pitchFamily="34" charset="-128"/>
              <a:cs typeface="Segoe UI Light" panose="020B0502040204020203" pitchFamily="34" charset="0"/>
            </a:endParaRPr>
          </a:p>
        </p:txBody>
      </p:sp>
      <p:pic>
        <p:nvPicPr>
          <p:cNvPr id="2" name="Picture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38900" y="2041358"/>
            <a:ext cx="685800" cy="685800"/>
          </a:xfrm>
          <a:prstGeom prst="rect">
            <a:avLst/>
          </a:prstGeom>
        </p:spPr>
      </p:pic>
      <p:sp>
        <p:nvSpPr>
          <p:cNvPr id="4" name="Title 3" hidden="1"/>
          <p:cNvSpPr>
            <a:spLocks noGrp="1"/>
          </p:cNvSpPr>
          <p:nvPr>
            <p:ph type="ctrTitle"/>
          </p:nvPr>
        </p:nvSpPr>
        <p:spPr/>
        <p:txBody>
          <a:bodyPr/>
          <a:lstStyle/>
          <a:p>
            <a:r>
              <a:rPr lang="ja-JP" altLang="en-US" dirty="0"/>
              <a:t>創</a:t>
            </a:r>
            <a:r>
              <a:rPr lang="ja-JP" altLang="en-US"/>
              <a:t>造性</a:t>
            </a:r>
            <a:endParaRPr lang="ja-JP" altLang="en-US" dirty="0"/>
          </a:p>
        </p:txBody>
      </p:sp>
      <p:sp>
        <p:nvSpPr>
          <p:cNvPr id="8" name="Subtitle 7" hidden="1"/>
          <p:cNvSpPr>
            <a:spLocks noGrp="1"/>
          </p:cNvSpPr>
          <p:nvPr>
            <p:ph type="subTitle" idx="1"/>
          </p:nvPr>
        </p:nvSpPr>
        <p:spPr/>
        <p:txBody>
          <a:bodyPr/>
          <a:lstStyle/>
          <a:p>
            <a:endParaRPr lang="ja-JP" altLang="en-US" dirty="0"/>
          </a:p>
        </p:txBody>
      </p:sp>
      <p:sp>
        <p:nvSpPr>
          <p:cNvPr id="6" name="Slide Number Placeholder 5" hidden="1"/>
          <p:cNvSpPr>
            <a:spLocks noGrp="1"/>
          </p:cNvSpPr>
          <p:nvPr>
            <p:ph type="sldNum" sz="quarter" idx="12"/>
          </p:nvPr>
        </p:nvSpPr>
        <p:spPr/>
        <p:txBody>
          <a:bodyPr/>
          <a:lstStyle/>
          <a:p>
            <a:fld id="{697781E3-FF4B-EC42-A17F-8D66E4334D12}" type="slidenum">
              <a:rPr lang="en-US" altLang="ja-JP" smtClean="0"/>
              <a:pPr/>
              <a:t>13</a:t>
            </a:fld>
            <a:endParaRPr lang="ja-JP" altLang="en-US" dirty="0"/>
          </a:p>
        </p:txBody>
      </p:sp>
    </p:spTree>
    <p:custDataLst>
      <p:tags r:id="rId1"/>
    </p:custDataLst>
    <p:extLst>
      <p:ext uri="{BB962C8B-B14F-4D97-AF65-F5344CB8AC3E}">
        <p14:creationId xmlns:p14="http://schemas.microsoft.com/office/powerpoint/2010/main" val="2762473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descr="Girls Who Code 2 | by msctz"/>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4809067" cy="57150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5" y="0"/>
            <a:ext cx="9116501" cy="5715000"/>
          </a:xfrm>
          <a:prstGeom prst="rect">
            <a:avLst/>
          </a:prstGeom>
        </p:spPr>
      </p:pic>
      <p:pic>
        <p:nvPicPr>
          <p:cNvPr id="2" name="Picture 1" hidden="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38900" y="2041358"/>
            <a:ext cx="685800" cy="685800"/>
          </a:xfrm>
          <a:prstGeom prst="rect">
            <a:avLst/>
          </a:prstGeom>
        </p:spPr>
      </p:pic>
      <p:sp>
        <p:nvSpPr>
          <p:cNvPr id="11" name="Rectangle 10"/>
          <p:cNvSpPr/>
          <p:nvPr/>
        </p:nvSpPr>
        <p:spPr>
          <a:xfrm>
            <a:off x="4572000" y="2883752"/>
            <a:ext cx="4342724" cy="646331"/>
          </a:xfrm>
          <a:prstGeom prst="rect">
            <a:avLst/>
          </a:prstGeom>
        </p:spPr>
        <p:txBody>
          <a:bodyPr wrap="square">
            <a:spAutoFit/>
          </a:bodyPr>
          <a:lstStyle/>
          <a:p>
            <a:pPr algn="ctr" defTabSz="713232">
              <a:buNone/>
            </a:pPr>
            <a:r>
              <a:rPr lang="ja-JP" altLang="en-US" sz="3600" b="0" i="0" dirty="0">
                <a:solidFill>
                  <a:schemeClr val="bg1"/>
                </a:solidFill>
                <a:latin typeface="Segoe UI Light" panose="020B0502040204020203" pitchFamily="34" charset="0"/>
                <a:ea typeface="Meiryo" panose="020B0604030504040204" pitchFamily="34" charset="-128"/>
              </a:rPr>
              <a:t>共同作業</a:t>
            </a:r>
            <a:endParaRPr lang="ja-JP" altLang="en-US" sz="3600" b="0" i="0" dirty="0">
              <a:solidFill>
                <a:schemeClr val="bg1"/>
              </a:solidFill>
              <a:latin typeface="Segoe UI Light" panose="020B0502040204020203" pitchFamily="34" charset="0"/>
              <a:ea typeface="Meiryo" panose="020B0604030504040204" pitchFamily="34" charset="-128"/>
              <a:cs typeface="Segoe UI Light" panose="020B0502040204020203" pitchFamily="34" charset="0"/>
            </a:endParaRPr>
          </a:p>
        </p:txBody>
      </p:sp>
      <p:sp>
        <p:nvSpPr>
          <p:cNvPr id="4" name="Title 3" hidden="1"/>
          <p:cNvSpPr>
            <a:spLocks noGrp="1"/>
          </p:cNvSpPr>
          <p:nvPr>
            <p:ph type="ctrTitle"/>
          </p:nvPr>
        </p:nvSpPr>
        <p:spPr/>
        <p:txBody>
          <a:bodyPr/>
          <a:lstStyle/>
          <a:p>
            <a:r>
              <a:rPr lang="ja-JP" altLang="en-US" dirty="0"/>
              <a:t>共同</a:t>
            </a:r>
            <a:r>
              <a:rPr lang="ja-JP" altLang="en-US"/>
              <a:t>作業</a:t>
            </a:r>
            <a:endParaRPr lang="ja-JP" altLang="en-US" dirty="0"/>
          </a:p>
        </p:txBody>
      </p:sp>
      <p:sp>
        <p:nvSpPr>
          <p:cNvPr id="7" name="Subtitle 6" hidden="1"/>
          <p:cNvSpPr>
            <a:spLocks noGrp="1"/>
          </p:cNvSpPr>
          <p:nvPr>
            <p:ph type="subTitle" idx="1"/>
          </p:nvPr>
        </p:nvSpPr>
        <p:spPr/>
        <p:txBody>
          <a:bodyPr/>
          <a:lstStyle/>
          <a:p>
            <a:endParaRPr lang="ja-JP" altLang="en-US" dirty="0"/>
          </a:p>
        </p:txBody>
      </p:sp>
      <p:sp>
        <p:nvSpPr>
          <p:cNvPr id="5" name="Slide Number Placeholder 4" hidden="1"/>
          <p:cNvSpPr>
            <a:spLocks noGrp="1"/>
          </p:cNvSpPr>
          <p:nvPr>
            <p:ph type="sldNum" sz="quarter" idx="12"/>
          </p:nvPr>
        </p:nvSpPr>
        <p:spPr/>
        <p:txBody>
          <a:bodyPr/>
          <a:lstStyle/>
          <a:p>
            <a:fld id="{697781E3-FF4B-EC42-A17F-8D66E4334D12}" type="slidenum">
              <a:rPr lang="en-US" altLang="ja-JP" smtClean="0"/>
              <a:pPr/>
              <a:t>14</a:t>
            </a:fld>
            <a:endParaRPr lang="ja-JP" altLang="en-US" dirty="0"/>
          </a:p>
        </p:txBody>
      </p:sp>
      <p:pic>
        <p:nvPicPr>
          <p:cNvPr id="12" name="Picture 11">
            <a:extLst>
              <a:ext uri="{FF2B5EF4-FFF2-40B4-BE49-F238E27FC236}">
                <a16:creationId xmlns:a16="http://schemas.microsoft.com/office/drawing/2014/main" id="{DEE336F5-2C38-4FB9-B114-5ACCA73AA7A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00462" y="2114825"/>
            <a:ext cx="685800" cy="685800"/>
          </a:xfrm>
          <a:prstGeom prst="rect">
            <a:avLst/>
          </a:prstGeom>
        </p:spPr>
      </p:pic>
    </p:spTree>
    <p:custDataLst>
      <p:tags r:id="rId1"/>
    </p:custDataLst>
    <p:extLst>
      <p:ext uri="{BB962C8B-B14F-4D97-AF65-F5344CB8AC3E}">
        <p14:creationId xmlns:p14="http://schemas.microsoft.com/office/powerpoint/2010/main" val="12047695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sp>
        <p:nvSpPr>
          <p:cNvPr id="15" name="Rectangle 14"/>
          <p:cNvSpPr/>
          <p:nvPr/>
        </p:nvSpPr>
        <p:spPr>
          <a:xfrm>
            <a:off x="4816643" y="2041604"/>
            <a:ext cx="4041607" cy="1200329"/>
          </a:xfrm>
          <a:prstGeom prst="rect">
            <a:avLst/>
          </a:prstGeom>
        </p:spPr>
        <p:txBody>
          <a:bodyPr wrap="square">
            <a:spAutoFit/>
          </a:bodyPr>
          <a:lstStyle/>
          <a:p>
            <a:pPr algn="l" defTabSz="713232">
              <a:buNone/>
            </a:pPr>
            <a:r>
              <a:rPr lang="ja-JP" altLang="en-US" sz="3600" b="0" i="0" dirty="0">
                <a:latin typeface="Segoe UI Light" panose="020B0502040204020203" pitchFamily="34" charset="0"/>
                <a:ea typeface="Meiryo" panose="020B0604030504040204" pitchFamily="34" charset="-128"/>
              </a:rPr>
              <a:t>あなたと友人は</a:t>
            </a:r>
            <a:endParaRPr lang="ja-JP" altLang="en-US" sz="3600" b="0" i="0" dirty="0">
              <a:latin typeface="Segoe UI Light" panose="020B0502040204020203" pitchFamily="34" charset="0"/>
              <a:ea typeface="Meiryo" panose="020B0604030504040204" pitchFamily="34" charset="-128"/>
              <a:cs typeface="Segoe UI Light" panose="020B0502040204020203" pitchFamily="34" charset="0"/>
            </a:endParaRPr>
          </a:p>
          <a:p>
            <a:pPr algn="l" defTabSz="713232">
              <a:buNone/>
            </a:pPr>
            <a:r>
              <a:rPr lang="ja-JP" altLang="en-US" sz="3600" b="0" i="0" dirty="0">
                <a:latin typeface="Segoe UI Light" panose="020B0502040204020203" pitchFamily="34" charset="0"/>
                <a:ea typeface="Meiryo" panose="020B0604030504040204" pitchFamily="34" charset="-128"/>
              </a:rPr>
              <a:t>何をしたいですか</a:t>
            </a:r>
            <a:r>
              <a:rPr lang="en-US" altLang="ja-JP" sz="3600" b="0" i="0" dirty="0">
                <a:latin typeface="Segoe UI Light" panose="020B0502040204020203" pitchFamily="34" charset="0"/>
                <a:ea typeface="Meiryo" panose="020B0604030504040204" pitchFamily="34" charset="-128"/>
              </a:rPr>
              <a:t>? </a:t>
            </a:r>
          </a:p>
        </p:txBody>
      </p:sp>
      <p:sp>
        <p:nvSpPr>
          <p:cNvPr id="27" name="Rectangle 26"/>
          <p:cNvSpPr/>
          <p:nvPr/>
        </p:nvSpPr>
        <p:spPr>
          <a:xfrm>
            <a:off x="224588" y="2868793"/>
            <a:ext cx="4347411" cy="646331"/>
          </a:xfrm>
          <a:prstGeom prst="rect">
            <a:avLst/>
          </a:prstGeom>
        </p:spPr>
        <p:txBody>
          <a:bodyPr wrap="square">
            <a:spAutoFit/>
          </a:bodyPr>
          <a:lstStyle/>
          <a:p>
            <a:pPr algn="ctr" defTabSz="713232">
              <a:buNone/>
            </a:pPr>
            <a:r>
              <a:rPr lang="ja-JP" altLang="en-US" sz="3600" b="0" i="0" dirty="0">
                <a:solidFill>
                  <a:schemeClr val="bg1"/>
                </a:solidFill>
                <a:latin typeface="Segoe UI Light" panose="020B0502040204020203" pitchFamily="34" charset="0"/>
                <a:ea typeface="Meiryo" panose="020B0604030504040204" pitchFamily="34" charset="-128"/>
              </a:rPr>
              <a:t>質問</a:t>
            </a:r>
            <a:endParaRPr lang="ja-JP" altLang="en-US" sz="3600" b="0" i="0" dirty="0">
              <a:solidFill>
                <a:schemeClr val="bg1"/>
              </a:solidFill>
              <a:latin typeface="Segoe UI Light" panose="020B0502040204020203" pitchFamily="34" charset="0"/>
              <a:ea typeface="Meiryo" panose="020B0604030504040204" pitchFamily="34" charset="-128"/>
              <a:cs typeface="Segoe UI Light" panose="020B0502040204020203" pitchFamily="34" charset="0"/>
            </a:endParaRPr>
          </a:p>
        </p:txBody>
      </p:sp>
      <p:pic>
        <p:nvPicPr>
          <p:cNvPr id="28" name="Picture 2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50831" y="2091803"/>
            <a:ext cx="685487" cy="685487"/>
          </a:xfrm>
          <a:prstGeom prst="rect">
            <a:avLst/>
          </a:prstGeom>
        </p:spPr>
      </p:pic>
      <p:sp>
        <p:nvSpPr>
          <p:cNvPr id="3" name="Title 2" hidden="1"/>
          <p:cNvSpPr>
            <a:spLocks noGrp="1"/>
          </p:cNvSpPr>
          <p:nvPr>
            <p:ph type="ctrTitle"/>
          </p:nvPr>
        </p:nvSpPr>
        <p:spPr/>
        <p:txBody>
          <a:bodyPr/>
          <a:lstStyle/>
          <a:p>
            <a:r>
              <a:rPr lang="ja-JP" altLang="en-US" dirty="0"/>
              <a:t>したいことは何です</a:t>
            </a:r>
            <a:r>
              <a:rPr lang="ja-JP" altLang="en-US"/>
              <a:t>か？</a:t>
            </a:r>
            <a:endParaRPr lang="ja-JP" altLang="en-US" dirty="0"/>
          </a:p>
        </p:txBody>
      </p:sp>
      <p:sp>
        <p:nvSpPr>
          <p:cNvPr id="4" name="Subtitle 3" hidden="1"/>
          <p:cNvSpPr>
            <a:spLocks noGrp="1"/>
          </p:cNvSpPr>
          <p:nvPr>
            <p:ph type="subTitle" idx="1"/>
          </p:nvPr>
        </p:nvSpPr>
        <p:spPr/>
        <p:txBody>
          <a:bodyPr/>
          <a:lstStyle/>
          <a:p>
            <a:endParaRPr lang="ja-JP" altLang="en-US" dirty="0"/>
          </a:p>
        </p:txBody>
      </p:sp>
      <p:sp>
        <p:nvSpPr>
          <p:cNvPr id="12" name="Slide Number Placeholder 11" hidden="1"/>
          <p:cNvSpPr>
            <a:spLocks noGrp="1"/>
          </p:cNvSpPr>
          <p:nvPr>
            <p:ph type="sldNum" sz="quarter" idx="12"/>
          </p:nvPr>
        </p:nvSpPr>
        <p:spPr/>
        <p:txBody>
          <a:bodyPr/>
          <a:lstStyle/>
          <a:p>
            <a:fld id="{697781E3-FF4B-EC42-A17F-8D66E4334D12}" type="slidenum">
              <a:rPr lang="en-US" altLang="ja-JP" smtClean="0"/>
              <a:pPr/>
              <a:t>15</a:t>
            </a:fld>
            <a:endParaRPr lang="ja-JP" altLang="en-US" dirty="0"/>
          </a:p>
        </p:txBody>
      </p:sp>
    </p:spTree>
    <p:custDataLst>
      <p:tags r:id="rId1"/>
    </p:custDataLst>
    <p:extLst>
      <p:ext uri="{BB962C8B-B14F-4D97-AF65-F5344CB8AC3E}">
        <p14:creationId xmlns:p14="http://schemas.microsoft.com/office/powerpoint/2010/main" val="2854309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火花" title="火花"/>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1300" y="0"/>
            <a:ext cx="8659091" cy="5715000"/>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sp>
        <p:nvSpPr>
          <p:cNvPr id="5" name="Title 4" hidden="1"/>
          <p:cNvSpPr>
            <a:spLocks noGrp="1"/>
          </p:cNvSpPr>
          <p:nvPr>
            <p:ph type="ctrTitle"/>
          </p:nvPr>
        </p:nvSpPr>
        <p:spPr/>
        <p:txBody>
          <a:bodyPr/>
          <a:lstStyle/>
          <a:p>
            <a:r>
              <a:rPr lang="ja-JP" altLang="en-US" dirty="0"/>
              <a:t>夢を実現</a:t>
            </a:r>
            <a:r>
              <a:rPr lang="ja-JP" altLang="en-US"/>
              <a:t>する</a:t>
            </a:r>
            <a:endParaRPr lang="ja-JP" altLang="en-US" dirty="0"/>
          </a:p>
        </p:txBody>
      </p:sp>
      <p:sp>
        <p:nvSpPr>
          <p:cNvPr id="6" name="Subtitle 5" hidden="1"/>
          <p:cNvSpPr>
            <a:spLocks noGrp="1"/>
          </p:cNvSpPr>
          <p:nvPr>
            <p:ph type="subTitle" idx="1"/>
          </p:nvPr>
        </p:nvSpPr>
        <p:spPr/>
        <p:txBody>
          <a:bodyPr/>
          <a:lstStyle/>
          <a:p>
            <a:endParaRPr lang="ja-JP" altLang="en-US" dirty="0"/>
          </a:p>
        </p:txBody>
      </p:sp>
      <p:sp>
        <p:nvSpPr>
          <p:cNvPr id="2" name="Slide Number Placeholder 1" hidden="1"/>
          <p:cNvSpPr>
            <a:spLocks noGrp="1"/>
          </p:cNvSpPr>
          <p:nvPr>
            <p:ph type="sldNum" sz="quarter" idx="12"/>
          </p:nvPr>
        </p:nvSpPr>
        <p:spPr/>
        <p:txBody>
          <a:bodyPr/>
          <a:lstStyle/>
          <a:p>
            <a:fld id="{697781E3-FF4B-EC42-A17F-8D66E4334D12}" type="slidenum">
              <a:rPr lang="en-US" altLang="ja-JP" smtClean="0"/>
              <a:pPr/>
              <a:t>16</a:t>
            </a:fld>
            <a:endParaRPr lang="ja-JP" altLang="en-US" dirty="0"/>
          </a:p>
        </p:txBody>
      </p:sp>
      <p:sp>
        <p:nvSpPr>
          <p:cNvPr id="9" name="TextBox 8">
            <a:extLst>
              <a:ext uri="{FF2B5EF4-FFF2-40B4-BE49-F238E27FC236}">
                <a16:creationId xmlns:a16="http://schemas.microsoft.com/office/drawing/2014/main" id="{D4097B55-864B-45D0-BC75-AC0B005CC20C}"/>
              </a:ext>
            </a:extLst>
          </p:cNvPr>
          <p:cNvSpPr txBox="1"/>
          <p:nvPr/>
        </p:nvSpPr>
        <p:spPr>
          <a:xfrm>
            <a:off x="657224" y="3073666"/>
            <a:ext cx="3450320" cy="457200"/>
          </a:xfrm>
          <a:prstGeom prst="rect">
            <a:avLst/>
          </a:prstGeom>
          <a:solidFill>
            <a:schemeClr val="accent6"/>
          </a:solidFill>
        </p:spPr>
        <p:txBody>
          <a:bodyPr wrap="square" rtlCol="0">
            <a:spAutoFit/>
          </a:bodyPr>
          <a:lstStyle/>
          <a:p>
            <a:endParaRPr lang="ja-JP" altLang="en-US" dirty="0">
              <a:ea typeface="Meiryo" panose="020B0604030504040204" pitchFamily="34" charset="-128"/>
            </a:endParaRPr>
          </a:p>
        </p:txBody>
      </p:sp>
      <p:sp>
        <p:nvSpPr>
          <p:cNvPr id="11" name="TextBox 10"/>
          <p:cNvSpPr txBox="1"/>
          <p:nvPr/>
        </p:nvSpPr>
        <p:spPr>
          <a:xfrm>
            <a:off x="657222" y="3662412"/>
            <a:ext cx="4023360" cy="457200"/>
          </a:xfrm>
          <a:prstGeom prst="rect">
            <a:avLst/>
          </a:prstGeom>
          <a:solidFill>
            <a:schemeClr val="accent6"/>
          </a:solidFill>
        </p:spPr>
        <p:txBody>
          <a:bodyPr wrap="square" rtlCol="0">
            <a:spAutoFit/>
          </a:bodyPr>
          <a:lstStyle/>
          <a:p>
            <a:endParaRPr lang="ja-JP" altLang="en-US" dirty="0">
              <a:ea typeface="Meiryo" panose="020B0604030504040204" pitchFamily="34" charset="-128"/>
            </a:endParaRPr>
          </a:p>
        </p:txBody>
      </p:sp>
      <p:sp>
        <p:nvSpPr>
          <p:cNvPr id="14" name="Rectangle 13"/>
          <p:cNvSpPr/>
          <p:nvPr/>
        </p:nvSpPr>
        <p:spPr>
          <a:xfrm>
            <a:off x="657224" y="1925588"/>
            <a:ext cx="4395422" cy="2308324"/>
          </a:xfrm>
          <a:prstGeom prst="rect">
            <a:avLst/>
          </a:prstGeom>
        </p:spPr>
        <p:txBody>
          <a:bodyPr wrap="square" anchor="ctr" anchorCtr="0">
            <a:spAutoFit/>
          </a:bodyPr>
          <a:lstStyle/>
          <a:p>
            <a:pPr algn="l" defTabSz="713232">
              <a:buNone/>
            </a:pPr>
            <a:r>
              <a:rPr lang="ja-JP" altLang="en-US" sz="3600" b="0" i="0" dirty="0">
                <a:solidFill>
                  <a:schemeClr val="bg1"/>
                </a:solidFill>
                <a:latin typeface="Segoe UI Light" panose="020B0502040204020203" pitchFamily="34" charset="0"/>
                <a:ea typeface="Meiryo" panose="020B0604030504040204" pitchFamily="34" charset="-128"/>
              </a:rPr>
              <a:t>どのような興味対象であっても、</a:t>
            </a:r>
          </a:p>
          <a:p>
            <a:pPr algn="l" defTabSz="713232">
              <a:buNone/>
            </a:pPr>
            <a:r>
              <a:rPr lang="ja-JP" altLang="en-US" sz="3600" b="0" i="0" dirty="0">
                <a:solidFill>
                  <a:schemeClr val="bg1"/>
                </a:solidFill>
                <a:latin typeface="Segoe UI Light" panose="020B0502040204020203" pitchFamily="34" charset="0"/>
                <a:ea typeface="Meiryo" panose="020B0604030504040204" pitchFamily="34" charset="-128"/>
              </a:rPr>
              <a:t>コーディングが</a:t>
            </a:r>
            <a:endParaRPr lang="ja-JP" altLang="en-US" sz="3600" b="0" i="0" dirty="0">
              <a:solidFill>
                <a:schemeClr val="bg1"/>
              </a:solidFill>
              <a:latin typeface="Segoe UI Light" panose="020B0502040204020203" pitchFamily="34" charset="0"/>
              <a:ea typeface="Meiryo" panose="020B0604030504040204" pitchFamily="34" charset="-128"/>
              <a:cs typeface="Segoe UI Light" panose="020B0502040204020203" pitchFamily="34" charset="0"/>
            </a:endParaRPr>
          </a:p>
          <a:p>
            <a:pPr algn="l" defTabSz="713232">
              <a:buNone/>
            </a:pPr>
            <a:r>
              <a:rPr lang="ja-JP" altLang="en-US" sz="3600" b="0" i="0" dirty="0">
                <a:solidFill>
                  <a:schemeClr val="bg1"/>
                </a:solidFill>
                <a:latin typeface="Segoe UI Light" panose="020B0502040204020203" pitchFamily="34" charset="0"/>
                <a:ea typeface="Meiryo" panose="020B0604030504040204" pitchFamily="34" charset="-128"/>
              </a:rPr>
              <a:t>実現に役立ちます。 </a:t>
            </a:r>
          </a:p>
        </p:txBody>
      </p:sp>
    </p:spTree>
    <p:custDataLst>
      <p:tags r:id="rId1"/>
    </p:custDataLst>
    <p:extLst>
      <p:ext uri="{BB962C8B-B14F-4D97-AF65-F5344CB8AC3E}">
        <p14:creationId xmlns:p14="http://schemas.microsoft.com/office/powerpoint/2010/main" val="3559124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カメラで写真を撮る若い女性" title="カメラで写真を撮る若い女性"/>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53114" y="0"/>
            <a:ext cx="8947727" cy="5710989"/>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sp>
        <p:nvSpPr>
          <p:cNvPr id="5" name="Title 4" hidden="1"/>
          <p:cNvSpPr>
            <a:spLocks noGrp="1"/>
          </p:cNvSpPr>
          <p:nvPr>
            <p:ph type="ctrTitle"/>
          </p:nvPr>
        </p:nvSpPr>
        <p:spPr/>
        <p:txBody>
          <a:bodyPr/>
          <a:lstStyle/>
          <a:p>
            <a:r>
              <a:rPr lang="ja-JP" altLang="en-US" dirty="0"/>
              <a:t>学んだことを活</a:t>
            </a:r>
            <a:r>
              <a:rPr lang="ja-JP" altLang="en-US"/>
              <a:t>かす</a:t>
            </a:r>
            <a:endParaRPr lang="ja-JP" altLang="en-US" dirty="0"/>
          </a:p>
        </p:txBody>
      </p:sp>
      <p:sp>
        <p:nvSpPr>
          <p:cNvPr id="9" name="Subtitle 8" hidden="1"/>
          <p:cNvSpPr>
            <a:spLocks noGrp="1"/>
          </p:cNvSpPr>
          <p:nvPr>
            <p:ph type="subTitle" idx="1"/>
          </p:nvPr>
        </p:nvSpPr>
        <p:spPr/>
        <p:txBody>
          <a:bodyPr/>
          <a:lstStyle/>
          <a:p>
            <a:endParaRPr lang="ja-JP" altLang="en-US" dirty="0"/>
          </a:p>
        </p:txBody>
      </p:sp>
      <p:sp>
        <p:nvSpPr>
          <p:cNvPr id="2" name="Slide Number Placeholder 1" hidden="1"/>
          <p:cNvSpPr>
            <a:spLocks noGrp="1"/>
          </p:cNvSpPr>
          <p:nvPr>
            <p:ph type="sldNum" sz="quarter" idx="12"/>
          </p:nvPr>
        </p:nvSpPr>
        <p:spPr/>
        <p:txBody>
          <a:bodyPr/>
          <a:lstStyle/>
          <a:p>
            <a:fld id="{697781E3-FF4B-EC42-A17F-8D66E4334D12}" type="slidenum">
              <a:rPr lang="en-US" altLang="ja-JP" smtClean="0"/>
              <a:pPr/>
              <a:t>17</a:t>
            </a:fld>
            <a:endParaRPr lang="ja-JP" altLang="en-US" dirty="0"/>
          </a:p>
        </p:txBody>
      </p:sp>
      <p:sp>
        <p:nvSpPr>
          <p:cNvPr id="11" name="TextBox 10">
            <a:extLst>
              <a:ext uri="{FF2B5EF4-FFF2-40B4-BE49-F238E27FC236}">
                <a16:creationId xmlns:a16="http://schemas.microsoft.com/office/drawing/2014/main" id="{F0D4DE1D-F64B-4FD0-9575-1995A84DD064}"/>
              </a:ext>
            </a:extLst>
          </p:cNvPr>
          <p:cNvSpPr txBox="1"/>
          <p:nvPr/>
        </p:nvSpPr>
        <p:spPr>
          <a:xfrm>
            <a:off x="691698" y="3952136"/>
            <a:ext cx="2559502" cy="457200"/>
          </a:xfrm>
          <a:prstGeom prst="rect">
            <a:avLst/>
          </a:prstGeom>
          <a:solidFill>
            <a:schemeClr val="accent6"/>
          </a:solidFill>
        </p:spPr>
        <p:txBody>
          <a:bodyPr wrap="square" rtlCol="0">
            <a:spAutoFit/>
          </a:bodyPr>
          <a:lstStyle/>
          <a:p>
            <a:endParaRPr lang="ja-JP" altLang="en-US" dirty="0">
              <a:ea typeface="Meiryo" panose="020B0604030504040204" pitchFamily="34" charset="-128"/>
            </a:endParaRPr>
          </a:p>
        </p:txBody>
      </p:sp>
      <p:sp>
        <p:nvSpPr>
          <p:cNvPr id="6" name="TextBox 5"/>
          <p:cNvSpPr txBox="1"/>
          <p:nvPr/>
        </p:nvSpPr>
        <p:spPr>
          <a:xfrm>
            <a:off x="2851150" y="2330618"/>
            <a:ext cx="2518018" cy="457200"/>
          </a:xfrm>
          <a:prstGeom prst="rect">
            <a:avLst/>
          </a:prstGeom>
          <a:solidFill>
            <a:schemeClr val="accent6"/>
          </a:solidFill>
        </p:spPr>
        <p:txBody>
          <a:bodyPr wrap="square" rtlCol="0">
            <a:spAutoFit/>
          </a:bodyPr>
          <a:lstStyle/>
          <a:p>
            <a:endParaRPr lang="ja-JP" altLang="en-US" dirty="0">
              <a:ea typeface="Meiryo" panose="020B0604030504040204" pitchFamily="34" charset="-128"/>
            </a:endParaRPr>
          </a:p>
        </p:txBody>
      </p:sp>
      <p:sp>
        <p:nvSpPr>
          <p:cNvPr id="7" name="TextBox 6"/>
          <p:cNvSpPr txBox="1"/>
          <p:nvPr/>
        </p:nvSpPr>
        <p:spPr>
          <a:xfrm>
            <a:off x="669924" y="2879893"/>
            <a:ext cx="4699244" cy="457200"/>
          </a:xfrm>
          <a:prstGeom prst="rect">
            <a:avLst/>
          </a:prstGeom>
          <a:solidFill>
            <a:schemeClr val="accent6"/>
          </a:solidFill>
        </p:spPr>
        <p:txBody>
          <a:bodyPr wrap="square" rtlCol="0">
            <a:spAutoFit/>
          </a:bodyPr>
          <a:lstStyle/>
          <a:p>
            <a:endParaRPr lang="ja-JP" altLang="en-US" dirty="0">
              <a:ea typeface="Meiryo" panose="020B0604030504040204" pitchFamily="34" charset="-128"/>
            </a:endParaRPr>
          </a:p>
        </p:txBody>
      </p:sp>
      <p:sp>
        <p:nvSpPr>
          <p:cNvPr id="10" name="TextBox 9"/>
          <p:cNvSpPr txBox="1"/>
          <p:nvPr/>
        </p:nvSpPr>
        <p:spPr>
          <a:xfrm>
            <a:off x="669924" y="3451393"/>
            <a:ext cx="4699244" cy="457200"/>
          </a:xfrm>
          <a:prstGeom prst="rect">
            <a:avLst/>
          </a:prstGeom>
          <a:solidFill>
            <a:schemeClr val="accent6"/>
          </a:solidFill>
        </p:spPr>
        <p:txBody>
          <a:bodyPr wrap="square" rtlCol="0">
            <a:spAutoFit/>
          </a:bodyPr>
          <a:lstStyle/>
          <a:p>
            <a:endParaRPr lang="ja-JP" altLang="en-US" dirty="0">
              <a:ea typeface="Meiryo" panose="020B0604030504040204" pitchFamily="34" charset="-128"/>
            </a:endParaRPr>
          </a:p>
        </p:txBody>
      </p:sp>
      <p:sp>
        <p:nvSpPr>
          <p:cNvPr id="14" name="Rectangle 13"/>
          <p:cNvSpPr/>
          <p:nvPr/>
        </p:nvSpPr>
        <p:spPr>
          <a:xfrm>
            <a:off x="609599" y="1155848"/>
            <a:ext cx="4759569" cy="3416320"/>
          </a:xfrm>
          <a:prstGeom prst="rect">
            <a:avLst/>
          </a:prstGeom>
        </p:spPr>
        <p:txBody>
          <a:bodyPr wrap="square" anchor="ctr" anchorCtr="0">
            <a:spAutoFit/>
          </a:bodyPr>
          <a:lstStyle/>
          <a:p>
            <a:pPr algn="l" defTabSz="713232">
              <a:buNone/>
            </a:pPr>
            <a:r>
              <a:rPr lang="en-US" altLang="ja-JP" sz="3600" b="0" i="0" dirty="0">
                <a:solidFill>
                  <a:schemeClr val="bg1"/>
                </a:solidFill>
                <a:latin typeface="Segoe UI Light" panose="020B0502040204020203" pitchFamily="34" charset="0"/>
                <a:ea typeface="Meiryo" panose="020B0604030504040204" pitchFamily="34" charset="-128"/>
              </a:rPr>
              <a:t>Hour of Code</a:t>
            </a:r>
            <a:r>
              <a:rPr lang="en-US" altLang="ja-JP" sz="3600" b="0" i="0" baseline="30000" dirty="0">
                <a:solidFill>
                  <a:schemeClr val="bg1"/>
                </a:solidFill>
                <a:latin typeface="Segoe UI Light" panose="020B0502040204020203" pitchFamily="34" charset="0"/>
                <a:ea typeface="Meiryo" panose="020B0604030504040204" pitchFamily="34" charset="-128"/>
              </a:rPr>
              <a:t>TM</a:t>
            </a:r>
            <a:r>
              <a:rPr lang="ja-JP" altLang="en-US" dirty="0">
                <a:ea typeface="Meiryo" panose="020B0604030504040204" pitchFamily="34" charset="-128"/>
              </a:rPr>
              <a:t> </a:t>
            </a:r>
          </a:p>
          <a:p>
            <a:pPr algn="l" defTabSz="713232">
              <a:buNone/>
            </a:pPr>
            <a:r>
              <a:rPr lang="ja-JP" altLang="en-US" sz="3600" b="0" i="0" dirty="0">
                <a:solidFill>
                  <a:schemeClr val="bg1"/>
                </a:solidFill>
                <a:latin typeface="Segoe UI Light" panose="020B0502040204020203" pitchFamily="34" charset="0"/>
                <a:ea typeface="Meiryo" panose="020B0604030504040204" pitchFamily="34" charset="-128"/>
              </a:rPr>
              <a:t>チュートリアルを行っている間、学んだことを自分の好きなことにどのように活かすか考えましょう。 </a:t>
            </a:r>
          </a:p>
        </p:txBody>
      </p:sp>
    </p:spTree>
    <p:custDataLst>
      <p:tags r:id="rId1"/>
    </p:custDataLst>
    <p:extLst>
      <p:ext uri="{BB962C8B-B14F-4D97-AF65-F5344CB8AC3E}">
        <p14:creationId xmlns:p14="http://schemas.microsoft.com/office/powerpoint/2010/main" val="6279848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熱狂的に応援する興奮した学生" title="熱狂的に応援する興奮した学生"/>
          <p:cNvPicPr>
            <a:picLocks noChangeAspect="1"/>
          </p:cNvPicPr>
          <p:nvPr/>
        </p:nvPicPr>
        <p:blipFill rotWithShape="1">
          <a:blip r:embed="rId4">
            <a:extLst>
              <a:ext uri="{28A0092B-C50C-407E-A947-70E740481C1C}">
                <a14:useLocalDpi xmlns:a14="http://schemas.microsoft.com/office/drawing/2010/main" val="0"/>
              </a:ext>
            </a:extLst>
          </a:blip>
          <a:srcRect b="-1"/>
          <a:stretch/>
        </p:blipFill>
        <p:spPr>
          <a:xfrm>
            <a:off x="238124" y="126999"/>
            <a:ext cx="5635625" cy="5381625"/>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sp>
        <p:nvSpPr>
          <p:cNvPr id="2" name="Rectangle 1"/>
          <p:cNvSpPr/>
          <p:nvPr/>
        </p:nvSpPr>
        <p:spPr>
          <a:xfrm>
            <a:off x="4782162" y="2257335"/>
            <a:ext cx="3676038" cy="2308324"/>
          </a:xfrm>
          <a:prstGeom prst="rect">
            <a:avLst/>
          </a:prstGeom>
        </p:spPr>
        <p:txBody>
          <a:bodyPr wrap="square">
            <a:spAutoFit/>
          </a:bodyPr>
          <a:lstStyle/>
          <a:p>
            <a:pPr defTabSz="713232"/>
            <a:r>
              <a:rPr lang="en-US" altLang="ja-JP" sz="3600" dirty="0">
                <a:solidFill>
                  <a:schemeClr val="bg1"/>
                </a:solidFill>
                <a:latin typeface="Segoe UI Light" panose="020B0502040204020203" pitchFamily="34" charset="0"/>
                <a:ea typeface="Meiryo" panose="020B0604030504040204" pitchFamily="34" charset="-128"/>
              </a:rPr>
              <a:t>Minecraft </a:t>
            </a:r>
            <a:br>
              <a:rPr lang="en-US" altLang="ja-JP" sz="3600" dirty="0">
                <a:solidFill>
                  <a:schemeClr val="bg1"/>
                </a:solidFill>
                <a:latin typeface="Segoe UI Light" panose="020B0502040204020203" pitchFamily="34" charset="0"/>
                <a:ea typeface="Meiryo" panose="020B0604030504040204" pitchFamily="34" charset="-128"/>
              </a:rPr>
            </a:br>
            <a:r>
              <a:rPr lang="en-US" altLang="ja-JP" sz="3600" b="0" i="0" dirty="0">
                <a:solidFill>
                  <a:schemeClr val="bg1"/>
                </a:solidFill>
                <a:latin typeface="Segoe UI Light" panose="020B0502040204020203" pitchFamily="34" charset="0"/>
                <a:ea typeface="Meiryo" panose="020B0604030504040204" pitchFamily="34" charset="-128"/>
              </a:rPr>
              <a:t>Hour of Code</a:t>
            </a:r>
            <a:r>
              <a:rPr lang="en-US" altLang="ja-JP" sz="3600" b="0" i="0" baseline="30000" dirty="0">
                <a:solidFill>
                  <a:schemeClr val="bg1"/>
                </a:solidFill>
                <a:latin typeface="Segoe UI Light" panose="020B0502040204020203" pitchFamily="34" charset="0"/>
                <a:ea typeface="Meiryo" panose="020B0604030504040204" pitchFamily="34" charset="-128"/>
              </a:rPr>
              <a:t>TM</a:t>
            </a:r>
            <a:r>
              <a:rPr lang="en-US" altLang="ja-JP" sz="3600" b="0" i="0" dirty="0">
                <a:solidFill>
                  <a:schemeClr val="bg1"/>
                </a:solidFill>
                <a:latin typeface="Segoe UI Light" panose="020B0502040204020203" pitchFamily="34" charset="0"/>
                <a:ea typeface="Meiryo" panose="020B0604030504040204" pitchFamily="34" charset="-128"/>
              </a:rPr>
              <a:t>, </a:t>
            </a:r>
          </a:p>
          <a:p>
            <a:pPr algn="l" defTabSz="713232">
              <a:buNone/>
            </a:pPr>
            <a:r>
              <a:rPr lang="ja-JP" altLang="en-US" sz="3600" b="0" i="0" dirty="0">
                <a:solidFill>
                  <a:schemeClr val="bg1"/>
                </a:solidFill>
                <a:latin typeface="Segoe UI Light" panose="020B0502040204020203" pitchFamily="34" charset="0"/>
                <a:ea typeface="Meiryo" panose="020B0604030504040204" pitchFamily="34" charset="-128"/>
              </a:rPr>
              <a:t>どのように協力するのか</a:t>
            </a:r>
            <a:endParaRPr lang="ja-JP" altLang="en-US" sz="3600" b="0" i="0" dirty="0">
              <a:solidFill>
                <a:schemeClr val="bg1"/>
              </a:solidFill>
              <a:latin typeface="Segoe UI Light" panose="020B0502040204020203" pitchFamily="34" charset="0"/>
              <a:ea typeface="Meiryo" panose="020B0604030504040204" pitchFamily="34" charset="-128"/>
              <a:cs typeface="Segoe UI Light" panose="020B0502040204020203" pitchFamily="34" charset="0"/>
            </a:endParaRPr>
          </a:p>
        </p:txBody>
      </p:sp>
      <p:sp>
        <p:nvSpPr>
          <p:cNvPr id="7" name="Title 6" hidden="1"/>
          <p:cNvSpPr>
            <a:spLocks noGrp="1"/>
          </p:cNvSpPr>
          <p:nvPr>
            <p:ph type="ctrTitle"/>
          </p:nvPr>
        </p:nvSpPr>
        <p:spPr/>
        <p:txBody>
          <a:bodyPr/>
          <a:lstStyle/>
          <a:p>
            <a:r>
              <a:rPr lang="ja-JP" altLang="en-US" dirty="0"/>
              <a:t>どのように集まる</a:t>
            </a:r>
            <a:r>
              <a:rPr lang="ja-JP" altLang="en-US"/>
              <a:t>のか</a:t>
            </a:r>
            <a:endParaRPr lang="ja-JP" altLang="en-US" dirty="0"/>
          </a:p>
        </p:txBody>
      </p:sp>
      <p:sp>
        <p:nvSpPr>
          <p:cNvPr id="8" name="Subtitle 7" hidden="1"/>
          <p:cNvSpPr>
            <a:spLocks noGrp="1"/>
          </p:cNvSpPr>
          <p:nvPr>
            <p:ph type="subTitle" idx="1"/>
          </p:nvPr>
        </p:nvSpPr>
        <p:spPr/>
        <p:txBody>
          <a:bodyPr/>
          <a:lstStyle/>
          <a:p>
            <a:endParaRPr lang="ja-JP" altLang="en-US" dirty="0"/>
          </a:p>
        </p:txBody>
      </p:sp>
      <p:sp>
        <p:nvSpPr>
          <p:cNvPr id="5" name="Slide Number Placeholder 4" hidden="1"/>
          <p:cNvSpPr>
            <a:spLocks noGrp="1"/>
          </p:cNvSpPr>
          <p:nvPr>
            <p:ph type="sldNum" sz="quarter" idx="12"/>
          </p:nvPr>
        </p:nvSpPr>
        <p:spPr/>
        <p:txBody>
          <a:bodyPr/>
          <a:lstStyle/>
          <a:p>
            <a:fld id="{697781E3-FF4B-EC42-A17F-8D66E4334D12}" type="slidenum">
              <a:rPr lang="en-US" altLang="ja-JP" smtClean="0"/>
              <a:pPr/>
              <a:t>18</a:t>
            </a:fld>
            <a:endParaRPr lang="ja-JP" altLang="en-US" dirty="0"/>
          </a:p>
        </p:txBody>
      </p:sp>
    </p:spTree>
    <p:custDataLst>
      <p:tags r:id="rId1"/>
    </p:custDataLst>
    <p:extLst>
      <p:ext uri="{BB962C8B-B14F-4D97-AF65-F5344CB8AC3E}">
        <p14:creationId xmlns:p14="http://schemas.microsoft.com/office/powerpoint/2010/main" val="11997138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0" y="19878"/>
            <a:ext cx="9116501" cy="5715000"/>
          </a:xfrm>
          <a:prstGeom prst="rect">
            <a:avLst/>
          </a:prstGeom>
        </p:spPr>
      </p:pic>
      <p:sp>
        <p:nvSpPr>
          <p:cNvPr id="7" name="Rectangle 6" descr="&#10;"/>
          <p:cNvSpPr/>
          <p:nvPr/>
        </p:nvSpPr>
        <p:spPr>
          <a:xfrm>
            <a:off x="575733" y="2540668"/>
            <a:ext cx="4910667" cy="1200329"/>
          </a:xfrm>
          <a:prstGeom prst="rect">
            <a:avLst/>
          </a:prstGeom>
        </p:spPr>
        <p:txBody>
          <a:bodyPr wrap="square">
            <a:spAutoFit/>
          </a:bodyPr>
          <a:lstStyle/>
          <a:p>
            <a:r>
              <a:rPr lang="en-US" sz="3600" dirty="0">
                <a:solidFill>
                  <a:schemeClr val="bg1"/>
                </a:solidFill>
                <a:latin typeface="Segoe UI Light" panose="020B0502040204020203" pitchFamily="34" charset="0"/>
                <a:ea typeface="Segoe Pro Light" charset="0"/>
                <a:cs typeface="Segoe UI Light" panose="020B0502040204020203" pitchFamily="34" charset="0"/>
              </a:rPr>
              <a:t>Minecraft Hour of Code: </a:t>
            </a:r>
          </a:p>
          <a:p>
            <a:r>
              <a:rPr lang="en-US" sz="3600" dirty="0">
                <a:solidFill>
                  <a:schemeClr val="bg1"/>
                </a:solidFill>
                <a:latin typeface="Segoe UI Light" panose="020B0502040204020203" pitchFamily="34" charset="0"/>
                <a:ea typeface="Segoe Pro Light" charset="0"/>
                <a:cs typeface="Segoe UI Light" panose="020B0502040204020203" pitchFamily="34" charset="0"/>
              </a:rPr>
              <a:t>Voyage Aquatic</a:t>
            </a:r>
          </a:p>
        </p:txBody>
      </p:sp>
      <p:sp>
        <p:nvSpPr>
          <p:cNvPr id="5" name="Title 4" hidden="1"/>
          <p:cNvSpPr>
            <a:spLocks noGrp="1"/>
          </p:cNvSpPr>
          <p:nvPr>
            <p:ph type="ctrTitle"/>
          </p:nvPr>
        </p:nvSpPr>
        <p:spPr/>
        <p:txBody>
          <a:bodyPr/>
          <a:lstStyle/>
          <a:p>
            <a:r>
              <a:rPr lang="en-US" dirty="0"/>
              <a:t>How it goes down </a:t>
            </a:r>
          </a:p>
        </p:txBody>
      </p:sp>
      <p:sp>
        <p:nvSpPr>
          <p:cNvPr id="2" name="Slide Number Placeholder 1" hidden="1"/>
          <p:cNvSpPr>
            <a:spLocks noGrp="1"/>
          </p:cNvSpPr>
          <p:nvPr>
            <p:ph type="sldNum" sz="quarter" idx="12"/>
          </p:nvPr>
        </p:nvSpPr>
        <p:spPr/>
        <p:txBody>
          <a:bodyPr/>
          <a:lstStyle/>
          <a:p>
            <a:fld id="{697781E3-FF4B-EC42-A17F-8D66E4334D12}" type="slidenum">
              <a:rPr lang="en-US" smtClean="0"/>
              <a:pPr/>
              <a:t>19</a:t>
            </a:fld>
            <a:endParaRPr lang="en-US" dirty="0"/>
          </a:p>
        </p:txBody>
      </p:sp>
      <p:pic>
        <p:nvPicPr>
          <p:cNvPr id="1026" name="Picture 2" descr="Image result for minecraft update aquatic">
            <a:extLst>
              <a:ext uri="{FF2B5EF4-FFF2-40B4-BE49-F238E27FC236}">
                <a16:creationId xmlns:a16="http://schemas.microsoft.com/office/drawing/2014/main" id="{D1AA732D-BE76-4E3B-987C-623828EF219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6822" r="22432"/>
          <a:stretch/>
        </p:blipFill>
        <p:spPr bwMode="auto">
          <a:xfrm>
            <a:off x="5715001" y="217713"/>
            <a:ext cx="3222172" cy="53122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74083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4"/>
          <a:stretch>
            <a:fillRect/>
          </a:stretch>
        </p:blipFill>
        <p:spPr>
          <a:xfrm>
            <a:off x="145775" y="117995"/>
            <a:ext cx="5497630" cy="5252447"/>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sp>
        <p:nvSpPr>
          <p:cNvPr id="7" name="Rectangle 6"/>
          <p:cNvSpPr/>
          <p:nvPr/>
        </p:nvSpPr>
        <p:spPr>
          <a:xfrm>
            <a:off x="4959350" y="1797329"/>
            <a:ext cx="3657600" cy="2308324"/>
          </a:xfrm>
          <a:prstGeom prst="rect">
            <a:avLst/>
          </a:prstGeom>
        </p:spPr>
        <p:txBody>
          <a:bodyPr wrap="square" anchor="ctr" anchorCtr="0">
            <a:spAutoFit/>
          </a:bodyPr>
          <a:lstStyle/>
          <a:p>
            <a:pPr algn="l" defTabSz="713232">
              <a:buNone/>
            </a:pPr>
            <a:r>
              <a:rPr lang="ja-JP" altLang="en-US" sz="3600" b="0" i="0" dirty="0">
                <a:solidFill>
                  <a:schemeClr val="bg1"/>
                </a:solidFill>
                <a:latin typeface="Segoe UI Light" panose="020B0502040204020203" pitchFamily="34" charset="0"/>
                <a:ea typeface="Meiryo" panose="020B0604030504040204" pitchFamily="34" charset="-128"/>
              </a:rPr>
              <a:t>始める前に、</a:t>
            </a:r>
          </a:p>
          <a:p>
            <a:pPr algn="l" defTabSz="713232">
              <a:buNone/>
            </a:pPr>
            <a:r>
              <a:rPr lang="ja-JP" altLang="en-US" sz="3600" b="0" i="0" dirty="0">
                <a:solidFill>
                  <a:schemeClr val="bg1"/>
                </a:solidFill>
                <a:latin typeface="Segoe UI Light" panose="020B0502040204020203" pitchFamily="34" charset="0"/>
                <a:ea typeface="Meiryo" panose="020B0604030504040204" pitchFamily="34" charset="-128"/>
              </a:rPr>
              <a:t>コーディングについてお話ししましょう</a:t>
            </a:r>
            <a:endParaRPr lang="ja-JP" altLang="en-US" sz="3600" b="0" i="0" dirty="0">
              <a:solidFill>
                <a:schemeClr val="bg1"/>
              </a:solidFill>
              <a:latin typeface="Segoe UI Light" panose="020B0502040204020203" pitchFamily="34" charset="0"/>
              <a:ea typeface="Meiryo" panose="020B0604030504040204" pitchFamily="34" charset="-128"/>
              <a:cs typeface="Segoe UI Light" panose="020B0502040204020203" pitchFamily="34" charset="0"/>
            </a:endParaRPr>
          </a:p>
        </p:txBody>
      </p:sp>
      <p:sp>
        <p:nvSpPr>
          <p:cNvPr id="5" name="Title 4" hidden="1"/>
          <p:cNvSpPr>
            <a:spLocks noGrp="1"/>
          </p:cNvSpPr>
          <p:nvPr>
            <p:ph type="ctrTitle"/>
          </p:nvPr>
        </p:nvSpPr>
        <p:spPr/>
        <p:txBody>
          <a:bodyPr/>
          <a:lstStyle/>
          <a:p>
            <a:r>
              <a:rPr lang="ja-JP" altLang="en-US" dirty="0"/>
              <a:t>コーディングについて話しまし</a:t>
            </a:r>
            <a:r>
              <a:rPr lang="ja-JP" altLang="en-US"/>
              <a:t>ょう</a:t>
            </a:r>
            <a:endParaRPr lang="ja-JP" altLang="en-US" dirty="0"/>
          </a:p>
        </p:txBody>
      </p:sp>
      <p:sp>
        <p:nvSpPr>
          <p:cNvPr id="6" name="Subtitle 5" hidden="1"/>
          <p:cNvSpPr>
            <a:spLocks noGrp="1"/>
          </p:cNvSpPr>
          <p:nvPr>
            <p:ph type="subTitle" idx="1"/>
          </p:nvPr>
        </p:nvSpPr>
        <p:spPr/>
        <p:txBody>
          <a:bodyPr/>
          <a:lstStyle/>
          <a:p>
            <a:endParaRPr lang="ja-JP" altLang="en-US" dirty="0"/>
          </a:p>
        </p:txBody>
      </p:sp>
      <p:sp>
        <p:nvSpPr>
          <p:cNvPr id="3" name="Slide Number Placeholder 2" hidden="1"/>
          <p:cNvSpPr>
            <a:spLocks noGrp="1"/>
          </p:cNvSpPr>
          <p:nvPr>
            <p:ph type="sldNum" sz="quarter" idx="12"/>
          </p:nvPr>
        </p:nvSpPr>
        <p:spPr/>
        <p:txBody>
          <a:bodyPr/>
          <a:lstStyle/>
          <a:p>
            <a:fld id="{697781E3-FF4B-EC42-A17F-8D66E4334D12}" type="slidenum">
              <a:rPr lang="en-US" altLang="ja-JP" smtClean="0"/>
              <a:pPr/>
              <a:t>2</a:t>
            </a:fld>
            <a:endParaRPr lang="ja-JP" altLang="en-US" dirty="0"/>
          </a:p>
        </p:txBody>
      </p:sp>
    </p:spTree>
    <p:custDataLst>
      <p:tags r:id="rId1"/>
    </p:custDataLst>
    <p:extLst>
      <p:ext uri="{BB962C8B-B14F-4D97-AF65-F5344CB8AC3E}">
        <p14:creationId xmlns:p14="http://schemas.microsoft.com/office/powerpoint/2010/main" val="11908577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descr="&#10;"/>
          <p:cNvSpPr/>
          <p:nvPr/>
        </p:nvSpPr>
        <p:spPr>
          <a:xfrm>
            <a:off x="0" y="5199904"/>
            <a:ext cx="9144000" cy="523220"/>
          </a:xfrm>
          <a:prstGeom prst="rect">
            <a:avLst/>
          </a:prstGeom>
        </p:spPr>
        <p:txBody>
          <a:bodyPr wrap="square">
            <a:spAutoFit/>
          </a:bodyPr>
          <a:lstStyle/>
          <a:p>
            <a:pPr algn="ctr"/>
            <a:r>
              <a:rPr lang="en-US" altLang="ja-JP" sz="2800" dirty="0">
                <a:latin typeface="Segoe UI Light" panose="020B0502040204020203" pitchFamily="34" charset="0"/>
                <a:ea typeface="Meiryo" panose="020B0604030504040204" pitchFamily="34" charset="-128"/>
              </a:rPr>
              <a:t>Code.org/Minecraft </a:t>
            </a:r>
            <a:r>
              <a:rPr lang="ja-JP" altLang="en-US" sz="2800" dirty="0">
                <a:latin typeface="Segoe UI Light" panose="020B0502040204020203" pitchFamily="34" charset="0"/>
                <a:ea typeface="Meiryo" panose="020B0604030504040204" pitchFamily="34" charset="-128"/>
              </a:rPr>
              <a:t>で新しいチュートリアルを見つける</a:t>
            </a:r>
          </a:p>
        </p:txBody>
      </p:sp>
      <p:sp>
        <p:nvSpPr>
          <p:cNvPr id="6" name="Title 5" hidden="1"/>
          <p:cNvSpPr>
            <a:spLocks noGrp="1"/>
          </p:cNvSpPr>
          <p:nvPr>
            <p:ph type="ctrTitle"/>
          </p:nvPr>
        </p:nvSpPr>
        <p:spPr/>
        <p:txBody>
          <a:bodyPr/>
          <a:lstStyle/>
          <a:p>
            <a:r>
              <a:rPr lang="en-US" dirty="0"/>
              <a:t>Find your tutorial</a:t>
            </a:r>
          </a:p>
        </p:txBody>
      </p:sp>
      <p:sp>
        <p:nvSpPr>
          <p:cNvPr id="3" name="Slide Number Placeholder 2" hidden="1"/>
          <p:cNvSpPr>
            <a:spLocks noGrp="1"/>
          </p:cNvSpPr>
          <p:nvPr>
            <p:ph type="sldNum" sz="quarter" idx="12"/>
          </p:nvPr>
        </p:nvSpPr>
        <p:spPr/>
        <p:txBody>
          <a:bodyPr/>
          <a:lstStyle/>
          <a:p>
            <a:fld id="{697781E3-FF4B-EC42-A17F-8D66E4334D12}" type="slidenum">
              <a:rPr lang="en-US" smtClean="0"/>
              <a:pPr/>
              <a:t>20</a:t>
            </a:fld>
            <a:endParaRPr lang="en-US" dirty="0"/>
          </a:p>
        </p:txBody>
      </p:sp>
      <p:pic>
        <p:nvPicPr>
          <p:cNvPr id="2050" name="Picture 2" descr="https://attachment.outlook.office.net/owa/nealm@microsoft.com/service.svc/s/GetAttachmentThumbnail?id=AAMkAGE0OTY2OGYyLWI0YWItNDcyMC1hNGRjLTE1ZTdlZGU0NWVmMQBGAAAAAABtbJNfOUpKQaGJqroOZKWmBwC0hhgkFMXaR7PPIrJfjXrgAAAACwZlAADlVNFow%2B88TpOgqXITEhHHAAEq98feAAABEgAQAHLYXjTrr4FIoyvIuWXxyJY%3D&amp;thumbnailType=2&amp;owa=outlook.office.com&amp;scriptVer=20180924.05&amp;X-OWA-CANARY=7h5vglAcdUWhRSnevk6UCRCF1LXbJ9YY1bSiqINWkx4aB53Ikg6QHl4OzfQexRPhWxZCDgN2alM.&amp;token=eyJhbGciOiJSUzI1NiIsImtpZCI6IjA2MDBGOUY2NzQ2MjA3MzdFNzM0MDRFMjg3QzQ1QTgxOENCN0NFQjgiLCJ4NXQiOiJCZ0Q1OW5SaUJ6Zm5OQVRpaDhSYWdZeTN6cmciLCJ0eXAiOiJKV1QifQ.eyJ2ZXIiOiJFeGNoYW5nZS5DYWxsYmFjay5WMSIsImFwcGN0eHNlbmRlciI6Ik93YURvd25sb2FkQDcyZjk4OGJmLTg2ZjEtNDFhZi05MWFiLTJkN2NkMDExZGI0NyIsImFwcGN0eCI6IntcIm1zZXhjaHByb3RcIjpcIm93YVwiLFwicHJpbWFyeXNpZFwiOlwiUy0xLTUtMjEtMjU1Mzg1NTc2MC0zMzk4ODQwMTQ5LTIwOTEwNjc2NTAtMTIxODM2NTdcIixcInB1aWRcIjpcIjExNTM4MzYyOTY0NTczODI2ODVcIixcIm9pZFwiOlwiNjVmNDg0YWYtY2UxYi00NTE0LTliYzUtMGRlYmNhNThjZjc0XCIsXCJzY29wZVwiOlwiT3dhRG93bmxvYWRcIn0iLCJuYmYiOjE1Mzg0MjUyNDEsImV4cCI6MTUzODQyNTg0MSwiaXNzIjoiMDAwMDAwMDItMDAwMC0wZmYxLWNlMDAtMDAwMDAwMDAwMDAwQDcyZjk4OGJmLTg2ZjEtNDFhZi05MWFiLTJkN2NkMDExZGI0NyIsImF1ZCI6IjAwMDAwMDAyLTAwMDAtMGZmMS1jZTAwLTAwMDAwMDAwMDAwMC9hdHRhY2htZW50Lm91dGxvb2sub2ZmaWNlLm5ldEA3MmY5ODhiZi04NmYxLTQxYWYtOTFhYi0yZDdjZDAxMWRiNDcifQ.LnoUvgzFkPxg3vLra4sekZMWt0ay1UGYaDAF1oupiskBaeGDxTZuh6su3aSmg4GVB6_8-hpXqCXqO0Ui1UPDZq909Vjs7qzoiPLKLmFu8_LdEPBoUBXGJm7WQlhocDSMlWgkk6lu4_zDG1tgUvKZZsVAikVi9cuJ41hRJYtOUyWe5olMIyCg-KvlZL0NlFaYBgmmgLEc0J2kRNrgecF3QvNIkwGtAhx-2PjT4q_BAYO7l9Ine_M7EYgualjWwwb3QNa4Hc3D7PkMeKySXwZkpq30NXgo33ireJZjjV7GGEatLJ2Mj690CVUllznoprIppn7EBiespVrkqbCE_NdRhA&amp;animation=true">
            <a:extLst>
              <a:ext uri="{FF2B5EF4-FFF2-40B4-BE49-F238E27FC236}">
                <a16:creationId xmlns:a16="http://schemas.microsoft.com/office/drawing/2014/main" id="{8693FE01-71D8-4D37-ACA1-5AE76217FB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55813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4"/>
          <a:stretch>
            <a:fillRect/>
          </a:stretch>
        </p:blipFill>
        <p:spPr>
          <a:xfrm>
            <a:off x="285750" y="0"/>
            <a:ext cx="8572500" cy="5715000"/>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sp>
        <p:nvSpPr>
          <p:cNvPr id="12" name="Rectangle 11"/>
          <p:cNvSpPr/>
          <p:nvPr/>
        </p:nvSpPr>
        <p:spPr>
          <a:xfrm>
            <a:off x="647700" y="2542403"/>
            <a:ext cx="3900854" cy="646331"/>
          </a:xfrm>
          <a:prstGeom prst="rect">
            <a:avLst/>
          </a:prstGeom>
        </p:spPr>
        <p:txBody>
          <a:bodyPr wrap="square">
            <a:spAutoFit/>
          </a:bodyPr>
          <a:lstStyle/>
          <a:p>
            <a:pPr algn="l" defTabSz="713232">
              <a:buNone/>
            </a:pPr>
            <a:r>
              <a:rPr lang="ja-JP" altLang="en-US" sz="3600" b="0" i="0" dirty="0">
                <a:solidFill>
                  <a:schemeClr val="bg1"/>
                </a:solidFill>
                <a:latin typeface="Segoe UI Light" panose="020B0502040204020203" pitchFamily="34" charset="0"/>
                <a:ea typeface="Meiryo" panose="020B0604030504040204" pitchFamily="34" charset="-128"/>
              </a:rPr>
              <a:t>もうすぐ終了です</a:t>
            </a:r>
            <a:endParaRPr lang="ja-JP" altLang="en-US" sz="3600" b="0" i="0" dirty="0">
              <a:solidFill>
                <a:schemeClr val="bg1"/>
              </a:solidFill>
              <a:latin typeface="Segoe UI Light" panose="020B0502040204020203" pitchFamily="34" charset="0"/>
              <a:ea typeface="Meiryo" panose="020B0604030504040204" pitchFamily="34" charset="-128"/>
              <a:cs typeface="Segoe UI Light" panose="020B0502040204020203" pitchFamily="34" charset="0"/>
            </a:endParaRPr>
          </a:p>
        </p:txBody>
      </p:sp>
      <p:sp>
        <p:nvSpPr>
          <p:cNvPr id="4" name="Title 3" hidden="1"/>
          <p:cNvSpPr>
            <a:spLocks noGrp="1"/>
          </p:cNvSpPr>
          <p:nvPr>
            <p:ph type="ctrTitle"/>
          </p:nvPr>
        </p:nvSpPr>
        <p:spPr/>
        <p:txBody>
          <a:bodyPr/>
          <a:lstStyle/>
          <a:p>
            <a:r>
              <a:rPr lang="ja-JP" altLang="en-US" dirty="0"/>
              <a:t>もうすぐ終了</a:t>
            </a:r>
            <a:r>
              <a:rPr lang="ja-JP" altLang="en-US"/>
              <a:t>です</a:t>
            </a:r>
            <a:endParaRPr lang="ja-JP" altLang="en-US" dirty="0"/>
          </a:p>
        </p:txBody>
      </p:sp>
      <p:sp>
        <p:nvSpPr>
          <p:cNvPr id="7" name="Subtitle 6" hidden="1"/>
          <p:cNvSpPr>
            <a:spLocks noGrp="1"/>
          </p:cNvSpPr>
          <p:nvPr>
            <p:ph type="subTitle" idx="1"/>
          </p:nvPr>
        </p:nvSpPr>
        <p:spPr/>
        <p:txBody>
          <a:bodyPr/>
          <a:lstStyle/>
          <a:p>
            <a:endParaRPr lang="ja-JP" altLang="en-US" dirty="0"/>
          </a:p>
        </p:txBody>
      </p:sp>
      <p:sp>
        <p:nvSpPr>
          <p:cNvPr id="3" name="Slide Number Placeholder 2" hidden="1"/>
          <p:cNvSpPr>
            <a:spLocks noGrp="1"/>
          </p:cNvSpPr>
          <p:nvPr>
            <p:ph type="sldNum" sz="quarter" idx="12"/>
          </p:nvPr>
        </p:nvSpPr>
        <p:spPr/>
        <p:txBody>
          <a:bodyPr/>
          <a:lstStyle/>
          <a:p>
            <a:fld id="{697781E3-FF4B-EC42-A17F-8D66E4334D12}" type="slidenum">
              <a:rPr lang="en-US" altLang="ja-JP" smtClean="0"/>
              <a:pPr/>
              <a:t>21</a:t>
            </a:fld>
            <a:endParaRPr lang="ja-JP" altLang="en-US" dirty="0"/>
          </a:p>
        </p:txBody>
      </p:sp>
    </p:spTree>
    <p:custDataLst>
      <p:tags r:id="rId1"/>
    </p:custDataLst>
    <p:extLst>
      <p:ext uri="{BB962C8B-B14F-4D97-AF65-F5344CB8AC3E}">
        <p14:creationId xmlns:p14="http://schemas.microsoft.com/office/powerpoint/2010/main" val="13254027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sp>
        <p:nvSpPr>
          <p:cNvPr id="15" name="Rectangle 14"/>
          <p:cNvSpPr/>
          <p:nvPr/>
        </p:nvSpPr>
        <p:spPr>
          <a:xfrm>
            <a:off x="4800601" y="1708730"/>
            <a:ext cx="3886199" cy="1754326"/>
          </a:xfrm>
          <a:prstGeom prst="rect">
            <a:avLst/>
          </a:prstGeom>
        </p:spPr>
        <p:txBody>
          <a:bodyPr wrap="square">
            <a:spAutoFit/>
          </a:bodyPr>
          <a:lstStyle/>
          <a:p>
            <a:pPr algn="l" defTabSz="713232">
              <a:buNone/>
            </a:pPr>
            <a:r>
              <a:rPr lang="ja-JP" altLang="en-US" sz="3600" b="0" i="0" dirty="0">
                <a:latin typeface="Segoe UI Light" panose="020B0502040204020203" pitchFamily="34" charset="0"/>
                <a:ea typeface="Meiryo" panose="020B0604030504040204" pitchFamily="34" charset="-128"/>
              </a:rPr>
              <a:t>“コーディング”という言葉から何を連想しますか</a:t>
            </a:r>
            <a:r>
              <a:rPr lang="en-US" altLang="ja-JP" sz="3600" b="0" i="0" dirty="0">
                <a:latin typeface="Segoe UI Light" panose="020B0502040204020203" pitchFamily="34" charset="0"/>
                <a:ea typeface="Meiryo" panose="020B0604030504040204" pitchFamily="34" charset="-128"/>
              </a:rPr>
              <a:t>? </a:t>
            </a:r>
          </a:p>
        </p:txBody>
      </p:sp>
      <p:sp>
        <p:nvSpPr>
          <p:cNvPr id="11" name="Rectangle 10"/>
          <p:cNvSpPr/>
          <p:nvPr/>
        </p:nvSpPr>
        <p:spPr>
          <a:xfrm>
            <a:off x="224588" y="2868793"/>
            <a:ext cx="4347411" cy="646331"/>
          </a:xfrm>
          <a:prstGeom prst="rect">
            <a:avLst/>
          </a:prstGeom>
        </p:spPr>
        <p:txBody>
          <a:bodyPr wrap="square">
            <a:spAutoFit/>
          </a:bodyPr>
          <a:lstStyle/>
          <a:p>
            <a:pPr algn="ctr" defTabSz="713232">
              <a:buNone/>
            </a:pPr>
            <a:r>
              <a:rPr lang="ja-JP" altLang="en-US" sz="3600" b="0" i="0" dirty="0">
                <a:solidFill>
                  <a:schemeClr val="bg1"/>
                </a:solidFill>
                <a:latin typeface="Segoe UI Light" panose="020B0502040204020203" pitchFamily="34" charset="0"/>
                <a:ea typeface="Meiryo" panose="020B0604030504040204" pitchFamily="34" charset="-128"/>
              </a:rPr>
              <a:t>質問</a:t>
            </a:r>
            <a:endParaRPr lang="ja-JP" altLang="en-US" sz="3600" b="0" i="0" dirty="0">
              <a:solidFill>
                <a:schemeClr val="bg1"/>
              </a:solidFill>
              <a:latin typeface="Segoe UI Light" panose="020B0502040204020203" pitchFamily="34" charset="0"/>
              <a:ea typeface="Meiryo" panose="020B0604030504040204" pitchFamily="34" charset="-128"/>
              <a:cs typeface="Segoe UI Light" panose="020B0502040204020203" pitchFamily="34" charset="0"/>
            </a:endParaRPr>
          </a:p>
        </p:txBody>
      </p:sp>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50831" y="2091803"/>
            <a:ext cx="685487" cy="685487"/>
          </a:xfrm>
          <a:prstGeom prst="rect">
            <a:avLst/>
          </a:prstGeom>
        </p:spPr>
      </p:pic>
      <p:sp>
        <p:nvSpPr>
          <p:cNvPr id="4" name="Title 3" hidden="1"/>
          <p:cNvSpPr>
            <a:spLocks noGrp="1"/>
          </p:cNvSpPr>
          <p:nvPr>
            <p:ph type="ctrTitle"/>
          </p:nvPr>
        </p:nvSpPr>
        <p:spPr/>
        <p:txBody>
          <a:bodyPr/>
          <a:lstStyle/>
          <a:p>
            <a:r>
              <a:rPr lang="ja-JP" altLang="en-US" dirty="0"/>
              <a:t>今はコーディングをどう思います</a:t>
            </a:r>
            <a:r>
              <a:rPr lang="ja-JP" altLang="en-US"/>
              <a:t>か？</a:t>
            </a:r>
            <a:endParaRPr lang="ja-JP" altLang="en-US" dirty="0"/>
          </a:p>
        </p:txBody>
      </p:sp>
      <p:sp>
        <p:nvSpPr>
          <p:cNvPr id="5" name="Subtitle 4" hidden="1"/>
          <p:cNvSpPr>
            <a:spLocks noGrp="1"/>
          </p:cNvSpPr>
          <p:nvPr>
            <p:ph type="subTitle" idx="1"/>
          </p:nvPr>
        </p:nvSpPr>
        <p:spPr/>
        <p:txBody>
          <a:bodyPr/>
          <a:lstStyle/>
          <a:p>
            <a:endParaRPr lang="ja-JP" altLang="en-US" dirty="0"/>
          </a:p>
        </p:txBody>
      </p:sp>
      <p:sp>
        <p:nvSpPr>
          <p:cNvPr id="3" name="Slide Number Placeholder 2" hidden="1"/>
          <p:cNvSpPr>
            <a:spLocks noGrp="1"/>
          </p:cNvSpPr>
          <p:nvPr>
            <p:ph type="sldNum" sz="quarter" idx="12"/>
          </p:nvPr>
        </p:nvSpPr>
        <p:spPr/>
        <p:txBody>
          <a:bodyPr/>
          <a:lstStyle/>
          <a:p>
            <a:fld id="{697781E3-FF4B-EC42-A17F-8D66E4334D12}" type="slidenum">
              <a:rPr lang="en-US" altLang="ja-JP" smtClean="0"/>
              <a:pPr/>
              <a:t>22</a:t>
            </a:fld>
            <a:endParaRPr lang="ja-JP" altLang="en-US" dirty="0"/>
          </a:p>
        </p:txBody>
      </p:sp>
    </p:spTree>
    <p:custDataLst>
      <p:tags r:id="rId1"/>
    </p:custDataLst>
    <p:extLst>
      <p:ext uri="{BB962C8B-B14F-4D97-AF65-F5344CB8AC3E}">
        <p14:creationId xmlns:p14="http://schemas.microsoft.com/office/powerpoint/2010/main" val="5310809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sp>
        <p:nvSpPr>
          <p:cNvPr id="15" name="Rectangle 14"/>
          <p:cNvSpPr/>
          <p:nvPr/>
        </p:nvSpPr>
        <p:spPr>
          <a:xfrm>
            <a:off x="4810959" y="660706"/>
            <a:ext cx="3899904" cy="3355406"/>
          </a:xfrm>
          <a:prstGeom prst="rect">
            <a:avLst/>
          </a:prstGeom>
        </p:spPr>
        <p:txBody>
          <a:bodyPr wrap="square">
            <a:spAutoFit/>
          </a:bodyPr>
          <a:lstStyle/>
          <a:p>
            <a:r>
              <a:rPr lang="ja-JP" altLang="en-US" sz="3600" dirty="0">
                <a:latin typeface="Segoe UI Light" panose="020B0502040204020203" pitchFamily="34" charset="0"/>
                <a:ea typeface="Meiryo" panose="020B0604030504040204" pitchFamily="34" charset="-128"/>
              </a:rPr>
              <a:t>自分や友達が楽しむためにどのようなものを作りたいと思いますか</a:t>
            </a:r>
            <a:r>
              <a:rPr lang="en-US" altLang="ja-JP" sz="3600" dirty="0">
                <a:latin typeface="Segoe UI Light" panose="020B0502040204020203" pitchFamily="34" charset="0"/>
                <a:ea typeface="Meiryo" panose="020B0604030504040204" pitchFamily="34" charset="-128"/>
              </a:rPr>
              <a:t>? </a:t>
            </a:r>
          </a:p>
          <a:p>
            <a:pPr algn="l" defTabSz="713232">
              <a:buNone/>
            </a:pPr>
            <a:r>
              <a:rPr lang="ja-JP" altLang="en-US" dirty="0">
                <a:ea typeface="Meiryo" panose="020B0604030504040204" pitchFamily="34" charset="-128"/>
              </a:rPr>
              <a:t> </a:t>
            </a:r>
          </a:p>
          <a:p>
            <a:pPr algn="l" defTabSz="713232">
              <a:buNone/>
            </a:pPr>
            <a:r>
              <a:rPr lang="ja-JP" altLang="en-US" sz="1800" b="0" i="0" dirty="0">
                <a:latin typeface="Segoe UI Light" panose="020B0502040204020203" pitchFamily="34" charset="0"/>
                <a:ea typeface="Meiryo" panose="020B0604030504040204" pitchFamily="34" charset="-128"/>
              </a:rPr>
              <a:t>ゲーム、</a:t>
            </a:r>
            <a:r>
              <a:rPr lang="en-US" altLang="ja-JP" sz="1800" b="0" i="0" dirty="0">
                <a:latin typeface="Segoe UI Light" panose="020B0502040204020203" pitchFamily="34" charset="0"/>
                <a:ea typeface="Meiryo" panose="020B0604030504040204" pitchFamily="34" charset="-128"/>
              </a:rPr>
              <a:t>Web</a:t>
            </a:r>
            <a:r>
              <a:rPr lang="ja-JP" altLang="en-US" dirty="0">
                <a:ea typeface="Meiryo" panose="020B0604030504040204" pitchFamily="34" charset="-128"/>
              </a:rPr>
              <a:t> </a:t>
            </a:r>
            <a:r>
              <a:rPr lang="ja-JP" altLang="en-US" sz="1800" b="0" i="0" dirty="0">
                <a:latin typeface="Segoe UI Light" panose="020B0502040204020203" pitchFamily="34" charset="0"/>
                <a:ea typeface="Meiryo" panose="020B0604030504040204" pitchFamily="34" charset="-128"/>
              </a:rPr>
              <a:t>サイト、プログラム、アプリなどが思い浮かぶでしょう。創造性を発揮しましょう！ </a:t>
            </a:r>
          </a:p>
        </p:txBody>
      </p:sp>
      <p:sp>
        <p:nvSpPr>
          <p:cNvPr id="10" name="Rectangle 9"/>
          <p:cNvSpPr/>
          <p:nvPr/>
        </p:nvSpPr>
        <p:spPr>
          <a:xfrm>
            <a:off x="224588" y="2868793"/>
            <a:ext cx="4347411" cy="646331"/>
          </a:xfrm>
          <a:prstGeom prst="rect">
            <a:avLst/>
          </a:prstGeom>
        </p:spPr>
        <p:txBody>
          <a:bodyPr wrap="square">
            <a:spAutoFit/>
          </a:bodyPr>
          <a:lstStyle/>
          <a:p>
            <a:pPr algn="ctr" defTabSz="713232">
              <a:buNone/>
            </a:pPr>
            <a:r>
              <a:rPr lang="ja-JP" altLang="en-US" sz="3600" b="0" i="0" dirty="0">
                <a:solidFill>
                  <a:schemeClr val="bg1"/>
                </a:solidFill>
                <a:latin typeface="Segoe UI Light" panose="020B0502040204020203" pitchFamily="34" charset="0"/>
                <a:ea typeface="Meiryo" panose="020B0604030504040204" pitchFamily="34" charset="-128"/>
              </a:rPr>
              <a:t>質問</a:t>
            </a:r>
            <a:endParaRPr lang="ja-JP" altLang="en-US" sz="3600" b="0" i="0" dirty="0">
              <a:solidFill>
                <a:schemeClr val="bg1"/>
              </a:solidFill>
              <a:latin typeface="Segoe UI Light" panose="020B0502040204020203" pitchFamily="34" charset="0"/>
              <a:ea typeface="Meiryo" panose="020B0604030504040204" pitchFamily="34" charset="-128"/>
              <a:cs typeface="Segoe UI Light" panose="020B0502040204020203" pitchFamily="34" charset="0"/>
            </a:endParaRPr>
          </a:p>
        </p:txBody>
      </p:sp>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50831" y="2091803"/>
            <a:ext cx="685487" cy="685487"/>
          </a:xfrm>
          <a:prstGeom prst="rect">
            <a:avLst/>
          </a:prstGeom>
        </p:spPr>
      </p:pic>
      <p:sp>
        <p:nvSpPr>
          <p:cNvPr id="4" name="Title 3" hidden="1"/>
          <p:cNvSpPr>
            <a:spLocks noGrp="1"/>
          </p:cNvSpPr>
          <p:nvPr>
            <p:ph type="ctrTitle"/>
          </p:nvPr>
        </p:nvSpPr>
        <p:spPr/>
        <p:txBody>
          <a:bodyPr/>
          <a:lstStyle/>
          <a:p>
            <a:r>
              <a:rPr lang="ja-JP" altLang="en-US" dirty="0"/>
              <a:t>何を作りたいです</a:t>
            </a:r>
            <a:r>
              <a:rPr lang="ja-JP" altLang="en-US"/>
              <a:t>か？</a:t>
            </a:r>
            <a:endParaRPr lang="ja-JP" altLang="en-US" dirty="0"/>
          </a:p>
        </p:txBody>
      </p:sp>
      <p:sp>
        <p:nvSpPr>
          <p:cNvPr id="5" name="Subtitle 4" hidden="1"/>
          <p:cNvSpPr>
            <a:spLocks noGrp="1"/>
          </p:cNvSpPr>
          <p:nvPr>
            <p:ph type="subTitle" idx="1"/>
          </p:nvPr>
        </p:nvSpPr>
        <p:spPr/>
        <p:txBody>
          <a:bodyPr/>
          <a:lstStyle/>
          <a:p>
            <a:endParaRPr lang="ja-JP" altLang="en-US" dirty="0"/>
          </a:p>
        </p:txBody>
      </p:sp>
      <p:sp>
        <p:nvSpPr>
          <p:cNvPr id="2" name="Slide Number Placeholder 1" hidden="1"/>
          <p:cNvSpPr>
            <a:spLocks noGrp="1"/>
          </p:cNvSpPr>
          <p:nvPr>
            <p:ph type="sldNum" sz="quarter" idx="12"/>
          </p:nvPr>
        </p:nvSpPr>
        <p:spPr/>
        <p:txBody>
          <a:bodyPr/>
          <a:lstStyle/>
          <a:p>
            <a:fld id="{697781E3-FF4B-EC42-A17F-8D66E4334D12}" type="slidenum">
              <a:rPr lang="en-US" altLang="ja-JP" smtClean="0"/>
              <a:pPr/>
              <a:t>23</a:t>
            </a:fld>
            <a:endParaRPr lang="ja-JP" altLang="en-US" dirty="0"/>
          </a:p>
        </p:txBody>
      </p:sp>
    </p:spTree>
    <p:custDataLst>
      <p:tags r:id="rId1"/>
    </p:custDataLst>
    <p:extLst>
      <p:ext uri="{BB962C8B-B14F-4D97-AF65-F5344CB8AC3E}">
        <p14:creationId xmlns:p14="http://schemas.microsoft.com/office/powerpoint/2010/main" val="20878982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Rectangle 61"/>
          <p:cNvSpPr/>
          <p:nvPr/>
        </p:nvSpPr>
        <p:spPr>
          <a:xfrm>
            <a:off x="6056100" y="2613385"/>
            <a:ext cx="2302111" cy="2312444"/>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dirty="0">
              <a:ea typeface="Meiryo" panose="020B0604030504040204" pitchFamily="34" charset="-128"/>
            </a:endParaRPr>
          </a:p>
        </p:txBody>
      </p:sp>
      <p:sp>
        <p:nvSpPr>
          <p:cNvPr id="61" name="Rectangle 60"/>
          <p:cNvSpPr/>
          <p:nvPr/>
        </p:nvSpPr>
        <p:spPr>
          <a:xfrm>
            <a:off x="3373485" y="2613385"/>
            <a:ext cx="2302111" cy="2312444"/>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dirty="0">
              <a:ea typeface="Meiryo" panose="020B0604030504040204" pitchFamily="34" charset="-128"/>
            </a:endParaRPr>
          </a:p>
        </p:txBody>
      </p:sp>
      <p:sp>
        <p:nvSpPr>
          <p:cNvPr id="60" name="Rectangle 59"/>
          <p:cNvSpPr/>
          <p:nvPr/>
        </p:nvSpPr>
        <p:spPr>
          <a:xfrm>
            <a:off x="711099" y="2613385"/>
            <a:ext cx="2302111" cy="2312444"/>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dirty="0">
              <a:ea typeface="Meiryo" panose="020B0604030504040204" pitchFamily="34" charset="-128"/>
            </a:endParaRPr>
          </a:p>
        </p:txBody>
      </p:sp>
      <p:sp>
        <p:nvSpPr>
          <p:cNvPr id="58" name="Rectangle 57"/>
          <p:cNvSpPr/>
          <p:nvPr/>
        </p:nvSpPr>
        <p:spPr>
          <a:xfrm>
            <a:off x="504827" y="967271"/>
            <a:ext cx="7026273" cy="505943"/>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dirty="0">
              <a:ea typeface="Meiryo" panose="020B0604030504040204" pitchFamily="34" charset="-128"/>
            </a:endParaRPr>
          </a:p>
        </p:txBody>
      </p:sp>
      <p:sp>
        <p:nvSpPr>
          <p:cNvPr id="59" name="Rectangle 58"/>
          <p:cNvSpPr/>
          <p:nvPr/>
        </p:nvSpPr>
        <p:spPr>
          <a:xfrm>
            <a:off x="507809" y="434028"/>
            <a:ext cx="7480491" cy="503226"/>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dirty="0">
              <a:ea typeface="Meiryo" panose="020B0604030504040204" pitchFamily="34" charset="-128"/>
            </a:endParaRPr>
          </a:p>
        </p:txBody>
      </p:sp>
      <p:pic>
        <p:nvPicPr>
          <p:cNvPr id="63" name="Picture 6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00" y="-14514"/>
            <a:ext cx="9116501" cy="5715000"/>
          </a:xfrm>
          <a:prstGeom prst="rect">
            <a:avLst/>
          </a:prstGeom>
        </p:spPr>
      </p:pic>
      <p:sp>
        <p:nvSpPr>
          <p:cNvPr id="4" name="Title 3" hidden="1"/>
          <p:cNvSpPr>
            <a:spLocks noGrp="1"/>
          </p:cNvSpPr>
          <p:nvPr>
            <p:ph type="ctrTitle"/>
          </p:nvPr>
        </p:nvSpPr>
        <p:spPr/>
        <p:txBody>
          <a:bodyPr/>
          <a:lstStyle/>
          <a:p>
            <a:r>
              <a:rPr lang="ja-JP" altLang="en-US" dirty="0"/>
              <a:t>次のステ</a:t>
            </a:r>
            <a:r>
              <a:rPr lang="ja-JP" altLang="en-US"/>
              <a:t>ップ</a:t>
            </a:r>
            <a:endParaRPr lang="ja-JP" altLang="en-US" dirty="0"/>
          </a:p>
        </p:txBody>
      </p:sp>
      <p:sp>
        <p:nvSpPr>
          <p:cNvPr id="5" name="Subtitle 4" hidden="1"/>
          <p:cNvSpPr>
            <a:spLocks noGrp="1"/>
          </p:cNvSpPr>
          <p:nvPr>
            <p:ph type="subTitle" idx="1"/>
          </p:nvPr>
        </p:nvSpPr>
        <p:spPr/>
        <p:txBody>
          <a:bodyPr/>
          <a:lstStyle/>
          <a:p>
            <a:endParaRPr lang="ja-JP" altLang="en-US" dirty="0"/>
          </a:p>
        </p:txBody>
      </p:sp>
      <p:sp>
        <p:nvSpPr>
          <p:cNvPr id="2" name="Slide Number Placeholder 1" hidden="1"/>
          <p:cNvSpPr>
            <a:spLocks noGrp="1"/>
          </p:cNvSpPr>
          <p:nvPr>
            <p:ph type="sldNum" sz="quarter" idx="12"/>
          </p:nvPr>
        </p:nvSpPr>
        <p:spPr/>
        <p:txBody>
          <a:bodyPr/>
          <a:lstStyle/>
          <a:p>
            <a:fld id="{697781E3-FF4B-EC42-A17F-8D66E4334D12}" type="slidenum">
              <a:rPr lang="en-US" altLang="ja-JP" smtClean="0"/>
              <a:pPr/>
              <a:t>24</a:t>
            </a:fld>
            <a:endParaRPr lang="ja-JP" altLang="en-US" dirty="0"/>
          </a:p>
        </p:txBody>
      </p:sp>
      <p:sp>
        <p:nvSpPr>
          <p:cNvPr id="64" name="Rectangle 63"/>
          <p:cNvSpPr/>
          <p:nvPr/>
        </p:nvSpPr>
        <p:spPr>
          <a:xfrm>
            <a:off x="661756" y="2421942"/>
            <a:ext cx="434026" cy="393217"/>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13232">
              <a:buNone/>
            </a:pPr>
            <a:r>
              <a:rPr lang="en-US" altLang="ja-JP" sz="1400" b="0" i="0" dirty="0">
                <a:latin typeface="Segoe UI Light" panose="020B0502040204020203" pitchFamily="34" charset="0"/>
                <a:ea typeface="Meiryo" panose="020B0604030504040204" pitchFamily="34" charset="-128"/>
              </a:rPr>
              <a:t>1</a:t>
            </a:r>
          </a:p>
        </p:txBody>
      </p:sp>
      <p:sp>
        <p:nvSpPr>
          <p:cNvPr id="65" name="Rectangle 64"/>
          <p:cNvSpPr/>
          <p:nvPr/>
        </p:nvSpPr>
        <p:spPr>
          <a:xfrm>
            <a:off x="3239301" y="2421942"/>
            <a:ext cx="434026" cy="393217"/>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13232">
              <a:buNone/>
            </a:pPr>
            <a:r>
              <a:rPr lang="en-US" altLang="ja-JP" sz="1400" b="0" i="0" dirty="0">
                <a:latin typeface="Segoe UI Light" panose="020B0502040204020203" pitchFamily="34" charset="0"/>
                <a:ea typeface="Meiryo" panose="020B0604030504040204" pitchFamily="34" charset="-128"/>
              </a:rPr>
              <a:t>2</a:t>
            </a:r>
          </a:p>
        </p:txBody>
      </p:sp>
      <p:sp>
        <p:nvSpPr>
          <p:cNvPr id="66" name="Rectangle 65"/>
          <p:cNvSpPr/>
          <p:nvPr/>
        </p:nvSpPr>
        <p:spPr>
          <a:xfrm>
            <a:off x="6157700" y="2421942"/>
            <a:ext cx="434026" cy="393217"/>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13232">
              <a:buNone/>
            </a:pPr>
            <a:r>
              <a:rPr lang="en-US" altLang="ja-JP" sz="1400" b="0" i="0" dirty="0">
                <a:latin typeface="Segoe UI Light" panose="020B0502040204020203" pitchFamily="34" charset="0"/>
                <a:ea typeface="Meiryo" panose="020B0604030504040204" pitchFamily="34" charset="-128"/>
              </a:rPr>
              <a:t>3</a:t>
            </a:r>
          </a:p>
        </p:txBody>
      </p:sp>
      <p:sp>
        <p:nvSpPr>
          <p:cNvPr id="67" name="TextBox 66"/>
          <p:cNvSpPr txBox="1"/>
          <p:nvPr/>
        </p:nvSpPr>
        <p:spPr>
          <a:xfrm>
            <a:off x="504827" y="2238375"/>
            <a:ext cx="184731" cy="254365"/>
          </a:xfrm>
          <a:prstGeom prst="rect">
            <a:avLst/>
          </a:prstGeom>
          <a:noFill/>
        </p:spPr>
        <p:txBody>
          <a:bodyPr wrap="none" rtlCol="0">
            <a:spAutoFit/>
          </a:bodyPr>
          <a:lstStyle/>
          <a:p>
            <a:endParaRPr lang="ja-JP" altLang="en-US" sz="1053" dirty="0">
              <a:ea typeface="Meiryo" panose="020B0604030504040204" pitchFamily="34" charset="-128"/>
            </a:endParaRPr>
          </a:p>
        </p:txBody>
      </p:sp>
      <p:sp>
        <p:nvSpPr>
          <p:cNvPr id="68" name="Rectangle 67"/>
          <p:cNvSpPr/>
          <p:nvPr/>
        </p:nvSpPr>
        <p:spPr>
          <a:xfrm flipH="1">
            <a:off x="2969145" y="1845733"/>
            <a:ext cx="45719" cy="33090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dirty="0">
              <a:ea typeface="Meiryo" panose="020B0604030504040204" pitchFamily="34" charset="-128"/>
            </a:endParaRPr>
          </a:p>
        </p:txBody>
      </p:sp>
      <p:sp>
        <p:nvSpPr>
          <p:cNvPr id="69" name="Rectangle 68"/>
          <p:cNvSpPr/>
          <p:nvPr/>
        </p:nvSpPr>
        <p:spPr>
          <a:xfrm>
            <a:off x="711099" y="3709936"/>
            <a:ext cx="2299373" cy="14835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endParaRPr lang="ja-JP" altLang="en-US" sz="1800" dirty="0">
              <a:latin typeface="Meiryo" panose="020B0604030504040204" pitchFamily="34" charset="-128"/>
              <a:ea typeface="Meiryo" panose="020B0604030504040204" pitchFamily="34" charset="-128"/>
              <a:cs typeface="Segoe Pro" charset="0"/>
            </a:endParaRPr>
          </a:p>
        </p:txBody>
      </p:sp>
      <p:sp>
        <p:nvSpPr>
          <p:cNvPr id="70" name="Rectangle 69"/>
          <p:cNvSpPr/>
          <p:nvPr/>
        </p:nvSpPr>
        <p:spPr>
          <a:xfrm>
            <a:off x="563532" y="2955744"/>
            <a:ext cx="2346939" cy="954107"/>
          </a:xfrm>
          <a:prstGeom prst="rect">
            <a:avLst/>
          </a:prstGeom>
        </p:spPr>
        <p:txBody>
          <a:bodyPr wrap="square">
            <a:spAutoFit/>
          </a:bodyPr>
          <a:lstStyle/>
          <a:p>
            <a:pPr algn="l" defTabSz="713232">
              <a:buNone/>
            </a:pPr>
            <a:r>
              <a:rPr lang="ja-JP" altLang="en-US" sz="2800" b="0" i="0" dirty="0">
                <a:solidFill>
                  <a:schemeClr val="bg1"/>
                </a:solidFill>
                <a:latin typeface="Segoe UI Light" panose="020B0502040204020203" pitchFamily="34" charset="0"/>
                <a:ea typeface="Meiryo" panose="020B0604030504040204" pitchFamily="34" charset="-128"/>
              </a:rPr>
              <a:t>認定証を</a:t>
            </a:r>
            <a:endParaRPr lang="ja-JP" altLang="en-US" sz="2800" b="0" i="0" dirty="0">
              <a:solidFill>
                <a:schemeClr val="bg1"/>
              </a:solidFill>
              <a:latin typeface="Segoe UI Light" panose="020B0502040204020203" pitchFamily="34" charset="0"/>
              <a:ea typeface="Meiryo" panose="020B0604030504040204" pitchFamily="34" charset="-128"/>
              <a:cs typeface="Segoe UI Light" panose="020B0502040204020203" pitchFamily="34" charset="0"/>
            </a:endParaRPr>
          </a:p>
          <a:p>
            <a:pPr algn="l" defTabSz="713232">
              <a:buNone/>
            </a:pPr>
            <a:r>
              <a:rPr lang="ja-JP" altLang="en-US" sz="2800" b="0" i="0" dirty="0">
                <a:solidFill>
                  <a:schemeClr val="bg1"/>
                </a:solidFill>
                <a:latin typeface="Segoe UI Light" panose="020B0502040204020203" pitchFamily="34" charset="0"/>
                <a:ea typeface="Meiryo" panose="020B0604030504040204" pitchFamily="34" charset="-128"/>
              </a:rPr>
              <a:t>もらう</a:t>
            </a:r>
            <a:endParaRPr lang="ja-JP" altLang="en-US" sz="2800" b="0" i="0" dirty="0">
              <a:solidFill>
                <a:schemeClr val="bg1"/>
              </a:solidFill>
              <a:latin typeface="Segoe UI Light" panose="020B0502040204020203" pitchFamily="34" charset="0"/>
              <a:ea typeface="Meiryo" panose="020B0604030504040204" pitchFamily="34" charset="-128"/>
              <a:cs typeface="Segoe UI Light" panose="020B0502040204020203" pitchFamily="34" charset="0"/>
            </a:endParaRPr>
          </a:p>
        </p:txBody>
      </p:sp>
      <p:sp>
        <p:nvSpPr>
          <p:cNvPr id="71" name="Rectangle 70"/>
          <p:cNvSpPr/>
          <p:nvPr/>
        </p:nvSpPr>
        <p:spPr>
          <a:xfrm>
            <a:off x="2788771" y="405855"/>
            <a:ext cx="2570658" cy="16825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endParaRPr lang="ja-JP" altLang="en-US" sz="1800" dirty="0">
              <a:solidFill>
                <a:schemeClr val="bg1"/>
              </a:solidFill>
              <a:latin typeface="Meiryo" panose="020B0604030504040204" pitchFamily="34" charset="-128"/>
              <a:ea typeface="Meiryo" panose="020B0604030504040204" pitchFamily="34" charset="-128"/>
              <a:cs typeface="Segoe Pro" charset="0"/>
            </a:endParaRPr>
          </a:p>
        </p:txBody>
      </p:sp>
      <p:sp>
        <p:nvSpPr>
          <p:cNvPr id="72" name="Rectangle 71"/>
          <p:cNvSpPr/>
          <p:nvPr/>
        </p:nvSpPr>
        <p:spPr>
          <a:xfrm>
            <a:off x="566833" y="483999"/>
            <a:ext cx="8158067" cy="1692771"/>
          </a:xfrm>
          <a:prstGeom prst="rect">
            <a:avLst/>
          </a:prstGeom>
        </p:spPr>
        <p:txBody>
          <a:bodyPr wrap="square">
            <a:spAutoFit/>
          </a:bodyPr>
          <a:lstStyle/>
          <a:p>
            <a:pPr algn="l" defTabSz="713232">
              <a:buNone/>
            </a:pPr>
            <a:r>
              <a:rPr lang="ja-JP" altLang="en-US" sz="3600" b="0" i="0" dirty="0">
                <a:solidFill>
                  <a:schemeClr val="bg1"/>
                </a:solidFill>
                <a:latin typeface="Segoe UI Light" panose="020B0502040204020203" pitchFamily="34" charset="0"/>
                <a:ea typeface="Meiryo" panose="020B0604030504040204" pitchFamily="34" charset="-128"/>
              </a:rPr>
              <a:t>次に学べることとは</a:t>
            </a:r>
            <a:r>
              <a:rPr lang="en-US" altLang="ja-JP" sz="3600" b="0" i="0" dirty="0">
                <a:solidFill>
                  <a:schemeClr val="bg1"/>
                </a:solidFill>
                <a:latin typeface="Segoe UI Light" panose="020B0502040204020203" pitchFamily="34" charset="0"/>
                <a:ea typeface="Meiryo" panose="020B0604030504040204" pitchFamily="34" charset="-128"/>
              </a:rPr>
              <a:t>? </a:t>
            </a:r>
          </a:p>
          <a:p>
            <a:pPr algn="l" defTabSz="713232">
              <a:buNone/>
            </a:pPr>
            <a:r>
              <a:rPr lang="ja-JP" altLang="en-US" sz="3600" b="0" i="0" dirty="0">
                <a:solidFill>
                  <a:schemeClr val="bg1"/>
                </a:solidFill>
                <a:latin typeface="Segoe UI Light" panose="020B0502040204020203" pitchFamily="34" charset="0"/>
                <a:ea typeface="Meiryo" panose="020B0604030504040204" pitchFamily="34" charset="-128"/>
              </a:rPr>
              <a:t>ここで終わる必要はありません。 </a:t>
            </a:r>
          </a:p>
          <a:p>
            <a:pPr algn="l" defTabSz="713232">
              <a:buNone/>
            </a:pPr>
            <a:r>
              <a:rPr lang="ja-JP" altLang="en-US" dirty="0">
                <a:ea typeface="Meiryo" panose="020B0604030504040204" pitchFamily="34" charset="-128"/>
              </a:rPr>
              <a:t> </a:t>
            </a:r>
          </a:p>
          <a:p>
            <a:pPr algn="l" defTabSz="713232">
              <a:buNone/>
            </a:pPr>
            <a:r>
              <a:rPr lang="ja-JP" altLang="en-US" sz="1800" b="0" i="0" dirty="0">
                <a:solidFill>
                  <a:schemeClr val="bg1"/>
                </a:solidFill>
                <a:latin typeface="Segoe UI Light" panose="020B0502040204020203" pitchFamily="34" charset="0"/>
                <a:ea typeface="Meiryo" panose="020B0604030504040204" pitchFamily="34" charset="-128"/>
              </a:rPr>
              <a:t>以下は、修了を喜び、学習を続け、もっと楽しむためのステップです。</a:t>
            </a:r>
            <a:r>
              <a:rPr lang="ja-JP" altLang="en-US" dirty="0">
                <a:ea typeface="Meiryo" panose="020B0604030504040204" pitchFamily="34" charset="-128"/>
              </a:rPr>
              <a:t> </a:t>
            </a:r>
          </a:p>
        </p:txBody>
      </p:sp>
      <p:sp>
        <p:nvSpPr>
          <p:cNvPr id="73" name="Rectangle 72"/>
          <p:cNvSpPr/>
          <p:nvPr/>
        </p:nvSpPr>
        <p:spPr>
          <a:xfrm>
            <a:off x="3143815" y="2955744"/>
            <a:ext cx="2295997" cy="523220"/>
          </a:xfrm>
          <a:prstGeom prst="rect">
            <a:avLst/>
          </a:prstGeom>
        </p:spPr>
        <p:txBody>
          <a:bodyPr wrap="square">
            <a:spAutoFit/>
          </a:bodyPr>
          <a:lstStyle/>
          <a:p>
            <a:pPr defTabSz="713232"/>
            <a:r>
              <a:rPr lang="ja-JP" altLang="en-US" sz="2800" dirty="0">
                <a:solidFill>
                  <a:schemeClr val="bg1"/>
                </a:solidFill>
                <a:latin typeface="Segoe UI Light" panose="020B0502040204020203" pitchFamily="34" charset="0"/>
                <a:ea typeface="Meiryo" panose="020B0604030504040204" pitchFamily="34" charset="-128"/>
              </a:rPr>
              <a:t>もっと遊ぶ</a:t>
            </a:r>
            <a:endParaRPr lang="ja-JP" altLang="en-US" sz="2800" dirty="0">
              <a:solidFill>
                <a:schemeClr val="bg1"/>
              </a:solidFill>
              <a:latin typeface="Segoe UI Light" panose="020B0502040204020203" pitchFamily="34" charset="0"/>
              <a:ea typeface="Meiryo" panose="020B0604030504040204" pitchFamily="34" charset="-128"/>
              <a:cs typeface="Segoe UI Light" panose="020B0502040204020203" pitchFamily="34" charset="0"/>
            </a:endParaRPr>
          </a:p>
        </p:txBody>
      </p:sp>
      <p:sp>
        <p:nvSpPr>
          <p:cNvPr id="75" name="Rectangle 74"/>
          <p:cNvSpPr/>
          <p:nvPr/>
        </p:nvSpPr>
        <p:spPr>
          <a:xfrm>
            <a:off x="6059156" y="2955744"/>
            <a:ext cx="2295997" cy="954107"/>
          </a:xfrm>
          <a:prstGeom prst="rect">
            <a:avLst/>
          </a:prstGeom>
        </p:spPr>
        <p:txBody>
          <a:bodyPr wrap="square">
            <a:spAutoFit/>
          </a:bodyPr>
          <a:lstStyle/>
          <a:p>
            <a:pPr defTabSz="713232"/>
            <a:r>
              <a:rPr lang="ja-JP" altLang="en-US" sz="2800" dirty="0">
                <a:solidFill>
                  <a:schemeClr val="bg1"/>
                </a:solidFill>
                <a:latin typeface="Segoe UI Light" panose="020B0502040204020203" pitchFamily="34" charset="0"/>
                <a:ea typeface="Meiryo" panose="020B0604030504040204" pitchFamily="34" charset="-128"/>
              </a:rPr>
              <a:t>もっと学ぶ</a:t>
            </a:r>
            <a:endParaRPr lang="ja-JP" altLang="en-US" sz="2800" dirty="0">
              <a:solidFill>
                <a:schemeClr val="bg1"/>
              </a:solidFill>
              <a:latin typeface="Segoe UI Light" panose="020B0502040204020203" pitchFamily="34" charset="0"/>
              <a:ea typeface="Meiryo" panose="020B0604030504040204" pitchFamily="34" charset="-128"/>
              <a:cs typeface="Segoe UI Light" panose="020B0502040204020203" pitchFamily="34" charset="0"/>
            </a:endParaRPr>
          </a:p>
          <a:p>
            <a:pPr algn="l" defTabSz="713232">
              <a:buNone/>
            </a:pPr>
            <a:endParaRPr lang="ja-JP" altLang="en-US" sz="2800" b="0" i="0" dirty="0">
              <a:solidFill>
                <a:schemeClr val="bg1"/>
              </a:solidFill>
              <a:latin typeface="Segoe UI Light" panose="020B0502040204020203" pitchFamily="34" charset="0"/>
              <a:ea typeface="Meiryo" panose="020B0604030504040204" pitchFamily="34" charset="-128"/>
              <a:cs typeface="Segoe UI Light" panose="020B0502040204020203" pitchFamily="34" charset="0"/>
            </a:endParaRPr>
          </a:p>
        </p:txBody>
      </p:sp>
      <p:sp>
        <p:nvSpPr>
          <p:cNvPr id="76" name="Rectangle 75"/>
          <p:cNvSpPr/>
          <p:nvPr/>
        </p:nvSpPr>
        <p:spPr>
          <a:xfrm>
            <a:off x="6057656" y="3997228"/>
            <a:ext cx="2457694" cy="12223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altLang="ja-JP" sz="1800" dirty="0">
                <a:solidFill>
                  <a:schemeClr val="bg1"/>
                </a:solidFill>
                <a:latin typeface="Segoe UI Light" panose="020B0502040204020203" pitchFamily="34" charset="0"/>
                <a:ea typeface="Meiryo" panose="020B0604030504040204" pitchFamily="34" charset="-128"/>
              </a:rPr>
              <a:t>Microsoft.com/</a:t>
            </a:r>
          </a:p>
          <a:p>
            <a:r>
              <a:rPr lang="en-US" altLang="ja-JP" sz="1800" dirty="0">
                <a:solidFill>
                  <a:schemeClr val="bg1"/>
                </a:solidFill>
                <a:latin typeface="Segoe UI Light" panose="020B0502040204020203" pitchFamily="34" charset="0"/>
                <a:ea typeface="Meiryo" panose="020B0604030504040204" pitchFamily="34" charset="-128"/>
              </a:rPr>
              <a:t>Digitalskills </a:t>
            </a:r>
            <a:r>
              <a:rPr lang="ja-JP" altLang="en-US" sz="1800" dirty="0">
                <a:solidFill>
                  <a:schemeClr val="bg1"/>
                </a:solidFill>
                <a:latin typeface="Segoe UI Light" panose="020B0502040204020203" pitchFamily="34" charset="0"/>
                <a:ea typeface="Meiryo" panose="020B0604030504040204" pitchFamily="34" charset="-128"/>
              </a:rPr>
              <a:t>でその他のリソースを探しましょう</a:t>
            </a:r>
            <a:endParaRPr lang="ja-JP" altLang="en-US" sz="1800" dirty="0">
              <a:solidFill>
                <a:schemeClr val="bg1"/>
              </a:solidFill>
              <a:latin typeface="Segoe UI Light" panose="020B0502040204020203" pitchFamily="34" charset="0"/>
              <a:ea typeface="Meiryo" panose="020B0604030504040204" pitchFamily="34" charset="-128"/>
              <a:cs typeface="Segoe UI Light" panose="020B0502040204020203" pitchFamily="34" charset="0"/>
            </a:endParaRPr>
          </a:p>
        </p:txBody>
      </p:sp>
      <p:sp>
        <p:nvSpPr>
          <p:cNvPr id="77" name="Rectangle 76"/>
          <p:cNvSpPr/>
          <p:nvPr/>
        </p:nvSpPr>
        <p:spPr>
          <a:xfrm flipH="1">
            <a:off x="6095603" y="1845733"/>
            <a:ext cx="45719" cy="33090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dirty="0">
              <a:ea typeface="Meiryo" panose="020B0604030504040204" pitchFamily="34" charset="-128"/>
            </a:endParaRPr>
          </a:p>
        </p:txBody>
      </p:sp>
      <p:sp>
        <p:nvSpPr>
          <p:cNvPr id="78" name="TextBox 77"/>
          <p:cNvSpPr txBox="1"/>
          <p:nvPr/>
        </p:nvSpPr>
        <p:spPr>
          <a:xfrm>
            <a:off x="563432" y="3997228"/>
            <a:ext cx="2206625" cy="1477328"/>
          </a:xfrm>
          <a:prstGeom prst="rect">
            <a:avLst/>
          </a:prstGeom>
          <a:noFill/>
        </p:spPr>
        <p:txBody>
          <a:bodyPr wrap="square" rtlCol="0">
            <a:spAutoFit/>
          </a:bodyPr>
          <a:lstStyle/>
          <a:p>
            <a:pPr algn="l" defTabSz="713232">
              <a:buNone/>
            </a:pPr>
            <a:r>
              <a:rPr lang="ja-JP" altLang="en-US" sz="1800" b="0" i="0" dirty="0">
                <a:solidFill>
                  <a:schemeClr val="bg1"/>
                </a:solidFill>
                <a:latin typeface="Segoe UI Light" panose="020B0502040204020203" pitchFamily="34" charset="0"/>
                <a:ea typeface="Meiryo" panose="020B0604030504040204" pitchFamily="34" charset="-128"/>
              </a:rPr>
              <a:t>おめでとうございます！ よくできました。 チュートリアルの最後に認定証があります。</a:t>
            </a:r>
          </a:p>
        </p:txBody>
      </p:sp>
      <p:sp>
        <p:nvSpPr>
          <p:cNvPr id="79" name="Rectangle 78"/>
          <p:cNvSpPr/>
          <p:nvPr/>
        </p:nvSpPr>
        <p:spPr>
          <a:xfrm>
            <a:off x="3174065" y="3997228"/>
            <a:ext cx="2917146" cy="127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sz="1800" dirty="0">
                <a:solidFill>
                  <a:schemeClr val="bg1"/>
                </a:solidFill>
                <a:latin typeface="Segoe UI Light" panose="020B0502040204020203" pitchFamily="34" charset="0"/>
                <a:ea typeface="Meiryo" panose="020B0604030504040204" pitchFamily="34" charset="-128"/>
              </a:rPr>
              <a:t>コードを </a:t>
            </a:r>
            <a:r>
              <a:rPr lang="en-US" altLang="ja-JP" sz="1800" dirty="0">
                <a:solidFill>
                  <a:schemeClr val="bg1"/>
                </a:solidFill>
                <a:latin typeface="Segoe UI Light" panose="020B0502040204020203" pitchFamily="34" charset="0"/>
                <a:ea typeface="Meiryo" panose="020B0604030504040204" pitchFamily="34" charset="-128"/>
              </a:rPr>
              <a:t>Minecraft: Education Edition </a:t>
            </a:r>
            <a:r>
              <a:rPr lang="ja-JP" altLang="en-US" sz="1800" dirty="0">
                <a:solidFill>
                  <a:schemeClr val="bg1"/>
                </a:solidFill>
                <a:latin typeface="Segoe UI Light" panose="020B0502040204020203" pitchFamily="34" charset="0"/>
                <a:ea typeface="Meiryo" panose="020B0604030504040204" pitchFamily="34" charset="-128"/>
              </a:rPr>
              <a:t>にアップロードして、実際のゲームとして使われているコードを見てみましょう</a:t>
            </a:r>
            <a:r>
              <a:rPr lang="en-US" altLang="ja-JP" sz="1800" dirty="0">
                <a:solidFill>
                  <a:schemeClr val="bg1"/>
                </a:solidFill>
                <a:latin typeface="Segoe UI Light" panose="020B0502040204020203" pitchFamily="34" charset="0"/>
                <a:ea typeface="Meiryo" panose="020B0604030504040204" pitchFamily="34" charset="-128"/>
              </a:rPr>
              <a:t>!</a:t>
            </a:r>
          </a:p>
        </p:txBody>
      </p:sp>
    </p:spTree>
    <p:custDataLst>
      <p:tags r:id="rId1"/>
    </p:custDataLst>
    <p:extLst>
      <p:ext uri="{BB962C8B-B14F-4D97-AF65-F5344CB8AC3E}">
        <p14:creationId xmlns:p14="http://schemas.microsoft.com/office/powerpoint/2010/main" val="1037731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Group of boys and girls look up from the shared laptop where they are working to smile at the camera&#10;" title="Group of boys and girls look up from the shared laptop where they are working to smile at the camera">
            <a:extLst>
              <a:ext uri="{FF2B5EF4-FFF2-40B4-BE49-F238E27FC236}">
                <a16:creationId xmlns:a16="http://schemas.microsoft.com/office/drawing/2014/main" id="{A87BBD56-A2B1-4EDF-B101-DD6E159AF4F1}"/>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68559" y="169793"/>
            <a:ext cx="8864600" cy="5535006"/>
          </a:xfrm>
          <a:prstGeom prst="rect">
            <a:avLst/>
          </a:prstGeom>
        </p:spPr>
      </p:pic>
      <p:pic>
        <p:nvPicPr>
          <p:cNvPr id="10" name="Picture 9" hidden="1"/>
          <p:cNvPicPr>
            <a:picLocks noChangeAspect="1"/>
          </p:cNvPicPr>
          <p:nvPr/>
        </p:nvPicPr>
        <p:blipFill>
          <a:blip r:embed="rId5"/>
          <a:stretch>
            <a:fillRect/>
          </a:stretch>
        </p:blipFill>
        <p:spPr>
          <a:xfrm>
            <a:off x="437177" y="100950"/>
            <a:ext cx="8421072" cy="5614049"/>
          </a:xfrm>
          <a:prstGeom prst="rect">
            <a:avLst/>
          </a:prstGeom>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042" y="-7990"/>
            <a:ext cx="9127958" cy="5722182"/>
          </a:xfrm>
          <a:prstGeom prst="rect">
            <a:avLst/>
          </a:prstGeom>
        </p:spPr>
      </p:pic>
      <p:sp>
        <p:nvSpPr>
          <p:cNvPr id="7" name="Title 6" hidden="1"/>
          <p:cNvSpPr>
            <a:spLocks noGrp="1"/>
          </p:cNvSpPr>
          <p:nvPr>
            <p:ph type="ctrTitle"/>
          </p:nvPr>
        </p:nvSpPr>
        <p:spPr/>
        <p:txBody>
          <a:bodyPr/>
          <a:lstStyle/>
          <a:p>
            <a:r>
              <a:rPr lang="ja-JP" altLang="en-US" dirty="0"/>
              <a:t>ご参加ありがとうございま</a:t>
            </a:r>
            <a:r>
              <a:rPr lang="ja-JP" altLang="en-US"/>
              <a:t>した</a:t>
            </a:r>
            <a:endParaRPr lang="ja-JP" altLang="en-US" dirty="0"/>
          </a:p>
        </p:txBody>
      </p:sp>
      <p:sp>
        <p:nvSpPr>
          <p:cNvPr id="9" name="Subtitle 8" hidden="1"/>
          <p:cNvSpPr>
            <a:spLocks noGrp="1"/>
          </p:cNvSpPr>
          <p:nvPr>
            <p:ph type="subTitle" idx="1"/>
          </p:nvPr>
        </p:nvSpPr>
        <p:spPr/>
        <p:txBody>
          <a:bodyPr/>
          <a:lstStyle/>
          <a:p>
            <a:endParaRPr lang="ja-JP" altLang="en-US" dirty="0"/>
          </a:p>
        </p:txBody>
      </p:sp>
      <p:sp>
        <p:nvSpPr>
          <p:cNvPr id="3" name="Slide Number Placeholder 2" hidden="1"/>
          <p:cNvSpPr>
            <a:spLocks noGrp="1"/>
          </p:cNvSpPr>
          <p:nvPr>
            <p:ph type="sldNum" sz="quarter" idx="12"/>
          </p:nvPr>
        </p:nvSpPr>
        <p:spPr/>
        <p:txBody>
          <a:bodyPr/>
          <a:lstStyle/>
          <a:p>
            <a:fld id="{697781E3-FF4B-EC42-A17F-8D66E4334D12}" type="slidenum">
              <a:rPr lang="en-US" altLang="ja-JP" smtClean="0"/>
              <a:pPr/>
              <a:t>25</a:t>
            </a:fld>
            <a:endParaRPr lang="ja-JP" altLang="en-US" dirty="0"/>
          </a:p>
        </p:txBody>
      </p:sp>
      <p:pic>
        <p:nvPicPr>
          <p:cNvPr id="15" name="Picture 14" descr="Microsoft" hidden="1" title="Microsoft"/>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68559" y="169793"/>
            <a:ext cx="2956053" cy="1087365"/>
          </a:xfrm>
          <a:prstGeom prst="rect">
            <a:avLst/>
          </a:prstGeom>
        </p:spPr>
      </p:pic>
      <p:sp>
        <p:nvSpPr>
          <p:cNvPr id="8" name="Rectangle 7"/>
          <p:cNvSpPr/>
          <p:nvPr/>
        </p:nvSpPr>
        <p:spPr>
          <a:xfrm>
            <a:off x="437176" y="2244267"/>
            <a:ext cx="6244977" cy="1200329"/>
          </a:xfrm>
          <a:prstGeom prst="rect">
            <a:avLst/>
          </a:prstGeom>
        </p:spPr>
        <p:txBody>
          <a:bodyPr wrap="square">
            <a:spAutoFit/>
          </a:bodyPr>
          <a:lstStyle/>
          <a:p>
            <a:pPr defTabSz="713232"/>
            <a:r>
              <a:rPr lang="en-US" altLang="ja-JP" sz="3600" dirty="0">
                <a:solidFill>
                  <a:schemeClr val="bg1"/>
                </a:solidFill>
                <a:latin typeface="Segoe UI Light" panose="020B0502040204020203" pitchFamily="34" charset="0"/>
                <a:ea typeface="Meiryo" panose="020B0604030504040204" pitchFamily="34" charset="-128"/>
              </a:rPr>
              <a:t>Minecraft </a:t>
            </a:r>
            <a:r>
              <a:rPr lang="en-US" altLang="ja-JP" sz="3600" b="0" i="0" dirty="0">
                <a:solidFill>
                  <a:schemeClr val="bg1"/>
                </a:solidFill>
                <a:latin typeface="Segoe UI Light" panose="020B0502040204020203" pitchFamily="34" charset="0"/>
                <a:ea typeface="Meiryo" panose="020B0604030504040204" pitchFamily="34" charset="-128"/>
              </a:rPr>
              <a:t>Hour of Code</a:t>
            </a:r>
            <a:r>
              <a:rPr lang="en-US" altLang="ja-JP" sz="3600" b="0" i="0" baseline="30000" dirty="0">
                <a:solidFill>
                  <a:schemeClr val="bg1"/>
                </a:solidFill>
                <a:latin typeface="Segoe UI Light" panose="020B0502040204020203" pitchFamily="34" charset="0"/>
                <a:ea typeface="Meiryo" panose="020B0604030504040204" pitchFamily="34" charset="-128"/>
              </a:rPr>
              <a:t>TM</a:t>
            </a:r>
            <a:r>
              <a:rPr lang="ja-JP" altLang="en-US" dirty="0">
                <a:ea typeface="Meiryo" panose="020B0604030504040204" pitchFamily="34" charset="-128"/>
              </a:rPr>
              <a:t> </a:t>
            </a:r>
            <a:r>
              <a:rPr lang="ja-JP" altLang="en-US" sz="3600" b="0" i="0" dirty="0">
                <a:solidFill>
                  <a:schemeClr val="bg1"/>
                </a:solidFill>
                <a:latin typeface="Segoe UI Light" panose="020B0502040204020203" pitchFamily="34" charset="0"/>
                <a:ea typeface="Meiryo" panose="020B0604030504040204" pitchFamily="34" charset="-128"/>
              </a:rPr>
              <a:t>へのご参加ありがとうございます</a:t>
            </a:r>
            <a:endParaRPr lang="ja-JP" altLang="en-US" sz="3600" b="0" i="0" dirty="0">
              <a:solidFill>
                <a:schemeClr val="bg1"/>
              </a:solidFill>
              <a:latin typeface="Segoe UI Light" panose="020B0502040204020203" pitchFamily="34" charset="0"/>
              <a:ea typeface="Meiryo" panose="020B0604030504040204" pitchFamily="34" charset="-128"/>
              <a:cs typeface="Segoe UI Light" panose="020B0502040204020203" pitchFamily="34" charset="0"/>
            </a:endParaRPr>
          </a:p>
        </p:txBody>
      </p:sp>
      <p:pic>
        <p:nvPicPr>
          <p:cNvPr id="11" name="Picture 10" descr="Microsoft" title="Microsoft">
            <a:extLst>
              <a:ext uri="{FF2B5EF4-FFF2-40B4-BE49-F238E27FC236}">
                <a16:creationId xmlns:a16="http://schemas.microsoft.com/office/drawing/2014/main" id="{EE74BFF6-8AB3-40B0-88A4-47AD3C03263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16397" y="4668558"/>
            <a:ext cx="1887292" cy="694228"/>
          </a:xfrm>
          <a:prstGeom prst="rect">
            <a:avLst/>
          </a:prstGeom>
        </p:spPr>
      </p:pic>
    </p:spTree>
    <p:custDataLst>
      <p:tags r:id="rId1"/>
    </p:custDataLst>
    <p:extLst>
      <p:ext uri="{BB962C8B-B14F-4D97-AF65-F5344CB8AC3E}">
        <p14:creationId xmlns:p14="http://schemas.microsoft.com/office/powerpoint/2010/main" val="15415390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stretch>
            <a:fillRect/>
          </a:stretch>
        </p:blipFill>
        <p:spPr>
          <a:xfrm>
            <a:off x="75838" y="128520"/>
            <a:ext cx="8683623" cy="5431821"/>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9609992" cy="6024362"/>
          </a:xfrm>
          <a:prstGeom prst="rect">
            <a:avLst/>
          </a:prstGeom>
        </p:spPr>
      </p:pic>
      <p:pic>
        <p:nvPicPr>
          <p:cNvPr id="15" name="Picture 14" descr="Microsoft&#10;" title="Microsoft"/>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8559" y="169793"/>
            <a:ext cx="2956053" cy="1087365"/>
          </a:xfrm>
          <a:prstGeom prst="rect">
            <a:avLst/>
          </a:prstGeom>
        </p:spPr>
      </p:pic>
      <p:sp>
        <p:nvSpPr>
          <p:cNvPr id="13" name="Rectangle 12"/>
          <p:cNvSpPr/>
          <p:nvPr/>
        </p:nvSpPr>
        <p:spPr>
          <a:xfrm>
            <a:off x="335577" y="4251506"/>
            <a:ext cx="8808423" cy="1569660"/>
          </a:xfrm>
          <a:prstGeom prst="rect">
            <a:avLst/>
          </a:prstGeom>
        </p:spPr>
        <p:txBody>
          <a:bodyPr wrap="square">
            <a:spAutoFit/>
          </a:bodyPr>
          <a:lstStyle/>
          <a:p>
            <a:pPr marL="0" marR="0" lvl="0" indent="0" algn="l" defTabSz="713203"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chemeClr val="bg1"/>
                </a:solidFill>
                <a:effectLst/>
                <a:uLnTx/>
                <a:uFillTx/>
                <a:latin typeface="Segoe UI Light" panose="020B0502040204020203" pitchFamily="34" charset="0"/>
                <a:ea typeface="Segoe Pro Light" charset="0"/>
                <a:cs typeface="Segoe UI Light" panose="020B0502040204020203" pitchFamily="34" charset="0"/>
              </a:rPr>
              <a:t>Copyright.</a:t>
            </a:r>
          </a:p>
          <a:p>
            <a:pPr lvl="0">
              <a:defRPr/>
            </a:pPr>
            <a:endParaRPr lang="ja-JP" altLang="en-US" sz="1600" dirty="0">
              <a:solidFill>
                <a:schemeClr val="bg1"/>
              </a:solidFill>
              <a:latin typeface="Segoe UI Light" panose="020B0502040204020203" pitchFamily="34" charset="0"/>
              <a:ea typeface="Meiryo" panose="020B0604030504040204" pitchFamily="34" charset="-128"/>
              <a:cs typeface="Segoe UI Light" panose="020B0502040204020203" pitchFamily="34" charset="0"/>
            </a:endParaRPr>
          </a:p>
          <a:p>
            <a:pPr lvl="0">
              <a:defRPr/>
            </a:pPr>
            <a:r>
              <a:rPr lang="en-US" altLang="ja-JP" sz="1600" dirty="0">
                <a:solidFill>
                  <a:schemeClr val="bg1"/>
                </a:solidFill>
                <a:ea typeface="Meiryo" panose="020B0604030504040204" pitchFamily="34" charset="-128"/>
              </a:rPr>
              <a:t>© Code.org, 2017. Code.org®</a:t>
            </a:r>
            <a:r>
              <a:rPr lang="ja-JP" altLang="en-US" sz="1600" dirty="0">
                <a:solidFill>
                  <a:schemeClr val="bg1"/>
                </a:solidFill>
                <a:ea typeface="Meiryo" panose="020B0604030504040204" pitchFamily="34" charset="-128"/>
              </a:rPr>
              <a:t>、</a:t>
            </a:r>
            <a:r>
              <a:rPr lang="en-US" altLang="ja-JP" sz="1600" dirty="0">
                <a:solidFill>
                  <a:schemeClr val="bg1"/>
                </a:solidFill>
                <a:ea typeface="Meiryo" panose="020B0604030504040204" pitchFamily="34" charset="-128"/>
              </a:rPr>
              <a:t>CODE </a:t>
            </a:r>
            <a:r>
              <a:rPr lang="ja-JP" altLang="en-US" sz="1600" dirty="0">
                <a:solidFill>
                  <a:schemeClr val="bg1"/>
                </a:solidFill>
                <a:ea typeface="Meiryo" panose="020B0604030504040204" pitchFamily="34" charset="-128"/>
              </a:rPr>
              <a:t>のロゴ、</a:t>
            </a:r>
            <a:r>
              <a:rPr lang="en-US" altLang="ja-JP" sz="1600" dirty="0">
                <a:solidFill>
                  <a:schemeClr val="bg1"/>
                </a:solidFill>
                <a:ea typeface="Meiryo" panose="020B0604030504040204" pitchFamily="34" charset="-128"/>
              </a:rPr>
              <a:t>Hour of Code® </a:t>
            </a:r>
            <a:r>
              <a:rPr lang="ja-JP" altLang="en-US" sz="1600" dirty="0">
                <a:solidFill>
                  <a:schemeClr val="bg1"/>
                </a:solidFill>
                <a:ea typeface="Meiryo" panose="020B0604030504040204" pitchFamily="34" charset="-128"/>
              </a:rPr>
              <a:t>は </a:t>
            </a:r>
            <a:r>
              <a:rPr lang="en-US" altLang="ja-JP" sz="1600" dirty="0">
                <a:solidFill>
                  <a:schemeClr val="bg1"/>
                </a:solidFill>
                <a:ea typeface="Meiryo" panose="020B0604030504040204" pitchFamily="34" charset="-128"/>
              </a:rPr>
              <a:t>Code.org </a:t>
            </a:r>
            <a:r>
              <a:rPr lang="ja-JP" altLang="en-US" sz="1600" dirty="0">
                <a:solidFill>
                  <a:schemeClr val="bg1"/>
                </a:solidFill>
                <a:ea typeface="Meiryo" panose="020B0604030504040204" pitchFamily="34" charset="-128"/>
              </a:rPr>
              <a:t>の商標です</a:t>
            </a:r>
            <a:endParaRPr lang="ja-JP" altLang="en-US" sz="1600" dirty="0">
              <a:solidFill>
                <a:schemeClr val="bg1"/>
              </a:solidFill>
              <a:latin typeface="Segoe UI Light" panose="020B0502040204020203" pitchFamily="34" charset="0"/>
              <a:ea typeface="Meiryo" panose="020B0604030504040204" pitchFamily="34" charset="-128"/>
              <a:cs typeface="Segoe UI Light" panose="020B0502040204020203" pitchFamily="34" charset="0"/>
            </a:endParaRPr>
          </a:p>
          <a:p>
            <a:pPr lvl="0">
              <a:defRPr/>
            </a:pPr>
            <a:r>
              <a:rPr lang="en-US" altLang="ja-JP" sz="1600" dirty="0" err="1">
                <a:solidFill>
                  <a:schemeClr val="bg1"/>
                </a:solidFill>
                <a:ea typeface="Meiryo" panose="020B0604030504040204" pitchFamily="34" charset="-128"/>
              </a:rPr>
              <a:t>Mojang</a:t>
            </a:r>
            <a:r>
              <a:rPr lang="en-US" altLang="ja-JP" sz="1600" dirty="0">
                <a:solidFill>
                  <a:schemeClr val="bg1"/>
                </a:solidFill>
                <a:ea typeface="Meiryo" panose="020B0604030504040204" pitchFamily="34" charset="-128"/>
              </a:rPr>
              <a:t> © 2017."Minecraft" </a:t>
            </a:r>
            <a:r>
              <a:rPr lang="ja-JP" altLang="en-US" sz="1600" dirty="0">
                <a:solidFill>
                  <a:schemeClr val="bg1"/>
                </a:solidFill>
                <a:ea typeface="Meiryo" panose="020B0604030504040204" pitchFamily="34" charset="-128"/>
              </a:rPr>
              <a:t>は </a:t>
            </a:r>
            <a:r>
              <a:rPr lang="en-US" altLang="ja-JP" sz="1600" dirty="0" err="1">
                <a:solidFill>
                  <a:schemeClr val="bg1"/>
                </a:solidFill>
                <a:ea typeface="Meiryo" panose="020B0604030504040204" pitchFamily="34" charset="-128"/>
              </a:rPr>
              <a:t>Mojang</a:t>
            </a:r>
            <a:r>
              <a:rPr lang="en-US" altLang="ja-JP" sz="1600" dirty="0">
                <a:solidFill>
                  <a:schemeClr val="bg1"/>
                </a:solidFill>
                <a:ea typeface="Meiryo" panose="020B0604030504040204" pitchFamily="34" charset="-128"/>
              </a:rPr>
              <a:t> AB </a:t>
            </a:r>
            <a:r>
              <a:rPr lang="ja-JP" altLang="en-US" sz="1600" dirty="0">
                <a:solidFill>
                  <a:schemeClr val="bg1"/>
                </a:solidFill>
                <a:ea typeface="Meiryo" panose="020B0604030504040204" pitchFamily="34" charset="-128"/>
              </a:rPr>
              <a:t>の商標です</a:t>
            </a:r>
          </a:p>
          <a:p>
            <a:pPr lvl="0">
              <a:defRPr/>
            </a:pPr>
            <a:r>
              <a:rPr lang="en-US" altLang="ja-JP" sz="1600" dirty="0">
                <a:solidFill>
                  <a:schemeClr val="bg1"/>
                </a:solidFill>
                <a:ea typeface="Meiryo" panose="020B0604030504040204" pitchFamily="34" charset="-128"/>
              </a:rPr>
              <a:t>© 2017 Microsoft </a:t>
            </a:r>
            <a:r>
              <a:rPr lang="en-US" altLang="ja-JP" sz="1600" dirty="0" err="1">
                <a:solidFill>
                  <a:schemeClr val="bg1"/>
                </a:solidFill>
                <a:ea typeface="Meiryo" panose="020B0604030504040204" pitchFamily="34" charset="-128"/>
              </a:rPr>
              <a:t>Corporation.All</a:t>
            </a:r>
            <a:r>
              <a:rPr lang="en-US" altLang="ja-JP" sz="1600" dirty="0">
                <a:solidFill>
                  <a:schemeClr val="bg1"/>
                </a:solidFill>
                <a:ea typeface="Meiryo" panose="020B0604030504040204" pitchFamily="34" charset="-128"/>
              </a:rPr>
              <a:t> rights reserved.</a:t>
            </a:r>
          </a:p>
          <a:p>
            <a:pPr marL="0" marR="0" lvl="0" indent="0" algn="l" defTabSz="713203"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chemeClr val="bg1"/>
              </a:solidFill>
              <a:effectLst/>
              <a:uLnTx/>
              <a:uFillTx/>
              <a:latin typeface="Segoe UI Light" panose="020B0502040204020203" pitchFamily="34" charset="0"/>
              <a:ea typeface="Segoe Pro Light" charset="0"/>
              <a:cs typeface="Segoe UI Light" panose="020B0502040204020203" pitchFamily="34" charset="0"/>
            </a:endParaRPr>
          </a:p>
        </p:txBody>
      </p:sp>
      <p:sp>
        <p:nvSpPr>
          <p:cNvPr id="7" name="Title 6" hidden="1"/>
          <p:cNvSpPr>
            <a:spLocks noGrp="1"/>
          </p:cNvSpPr>
          <p:nvPr>
            <p:ph type="ctrTitle"/>
          </p:nvPr>
        </p:nvSpPr>
        <p:spPr/>
        <p:txBody>
          <a:bodyPr/>
          <a:lstStyle/>
          <a:p>
            <a:r>
              <a:rPr lang="en-US" dirty="0"/>
              <a:t>Welcome to Hour of Code™ </a:t>
            </a:r>
          </a:p>
        </p:txBody>
      </p:sp>
      <p:sp>
        <p:nvSpPr>
          <p:cNvPr id="3" name="Slide Number Placeholder 2" hidden="1"/>
          <p:cNvSpPr>
            <a:spLocks noGrp="1"/>
          </p:cNvSpPr>
          <p:nvPr>
            <p:ph type="sldNum" sz="quarter" idx="12"/>
          </p:nvPr>
        </p:nvSpPr>
        <p:spPr/>
        <p:txBody>
          <a:bodyPr/>
          <a:lstStyle/>
          <a:p>
            <a:pPr marL="0" marR="0" lvl="0" indent="0" algn="r" defTabSz="713203" rtl="0" eaLnBrk="1" fontAlgn="auto" latinLnBrk="0" hangingPunct="1">
              <a:lnSpc>
                <a:spcPct val="100000"/>
              </a:lnSpc>
              <a:spcBef>
                <a:spcPts val="0"/>
              </a:spcBef>
              <a:spcAft>
                <a:spcPts val="0"/>
              </a:spcAft>
              <a:buClrTx/>
              <a:buSzTx/>
              <a:buFontTx/>
              <a:buNone/>
              <a:tabLst/>
              <a:defRPr/>
            </a:pPr>
            <a:fld id="{697781E3-FF4B-EC42-A17F-8D66E4334D12}" type="slidenum">
              <a:rPr kumimoji="0" lang="en-US" sz="9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713203" rtl="0" eaLnBrk="1" fontAlgn="auto" latinLnBrk="0" hangingPunct="1">
                <a:lnSpc>
                  <a:spcPct val="100000"/>
                </a:lnSpc>
                <a:spcBef>
                  <a:spcPts val="0"/>
                </a:spcBef>
                <a:spcAft>
                  <a:spcPts val="0"/>
                </a:spcAft>
                <a:buClrTx/>
                <a:buSzTx/>
                <a:buFontTx/>
                <a:buNone/>
                <a:tabLst/>
                <a:defRPr/>
              </a:pPr>
              <a:t>26</a:t>
            </a:fld>
            <a:endParaRPr kumimoji="0" lang="en-US" sz="9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5898265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sp>
        <p:nvSpPr>
          <p:cNvPr id="15" name="Rectangle 14"/>
          <p:cNvSpPr/>
          <p:nvPr/>
        </p:nvSpPr>
        <p:spPr>
          <a:xfrm>
            <a:off x="4859114" y="1321069"/>
            <a:ext cx="4153975" cy="2524409"/>
          </a:xfrm>
          <a:prstGeom prst="rect">
            <a:avLst/>
          </a:prstGeom>
        </p:spPr>
        <p:txBody>
          <a:bodyPr wrap="square">
            <a:spAutoFit/>
          </a:bodyPr>
          <a:lstStyle/>
          <a:p>
            <a:pPr algn="l" defTabSz="713232">
              <a:buNone/>
            </a:pPr>
            <a:r>
              <a:rPr lang="ja-JP" altLang="en-US" sz="3600" b="0" i="0" dirty="0">
                <a:latin typeface="Segoe UI Light" panose="020B0502040204020203" pitchFamily="34" charset="0"/>
                <a:ea typeface="Meiryo" panose="020B0604030504040204" pitchFamily="34" charset="-128"/>
              </a:rPr>
              <a:t>“コーディング”という言葉から</a:t>
            </a:r>
            <a:endParaRPr lang="ja-JP" altLang="en-US" sz="3600" b="0" i="0" dirty="0">
              <a:latin typeface="Segoe UI Light" panose="020B0502040204020203" pitchFamily="34" charset="0"/>
              <a:ea typeface="Meiryo" panose="020B0604030504040204" pitchFamily="34" charset="-128"/>
              <a:cs typeface="Segoe UI Light" panose="020B0502040204020203" pitchFamily="34" charset="0"/>
            </a:endParaRPr>
          </a:p>
          <a:p>
            <a:pPr algn="l" defTabSz="713232">
              <a:buNone/>
            </a:pPr>
            <a:r>
              <a:rPr lang="ja-JP" altLang="en-US" sz="3600" b="0" i="0" dirty="0">
                <a:latin typeface="Segoe UI Light" panose="020B0502040204020203" pitchFamily="34" charset="0"/>
                <a:ea typeface="Meiryo" panose="020B0604030504040204" pitchFamily="34" charset="-128"/>
              </a:rPr>
              <a:t>何を連想しますか</a:t>
            </a:r>
            <a:r>
              <a:rPr lang="en-US" altLang="ja-JP" sz="3600" b="0" i="0" dirty="0">
                <a:latin typeface="Segoe UI Light" panose="020B0502040204020203" pitchFamily="34" charset="0"/>
                <a:ea typeface="Meiryo" panose="020B0604030504040204" pitchFamily="34" charset="-128"/>
              </a:rPr>
              <a:t>?</a:t>
            </a:r>
          </a:p>
          <a:p>
            <a:pPr algn="l" defTabSz="713232">
              <a:buNone/>
            </a:pPr>
            <a:r>
              <a:rPr lang="ja-JP" altLang="en-US" dirty="0">
                <a:ea typeface="Meiryo" panose="020B0604030504040204" pitchFamily="34" charset="-128"/>
              </a:rPr>
              <a:t> </a:t>
            </a:r>
          </a:p>
          <a:p>
            <a:pPr algn="l" defTabSz="713232">
              <a:buNone/>
            </a:pPr>
            <a:r>
              <a:rPr lang="en-US" altLang="ja-JP" sz="1800" b="0" i="0" dirty="0">
                <a:latin typeface="Segoe UI Light" panose="020B0502040204020203" pitchFamily="34" charset="0"/>
                <a:ea typeface="Meiryo" panose="020B0604030504040204" pitchFamily="34" charset="-128"/>
              </a:rPr>
              <a:t>2 </a:t>
            </a:r>
            <a:r>
              <a:rPr lang="ja-JP" altLang="en-US" sz="1800" b="0" i="0" dirty="0">
                <a:latin typeface="Segoe UI Light" panose="020B0502040204020203" pitchFamily="34" charset="0"/>
                <a:ea typeface="Meiryo" panose="020B0604030504040204" pitchFamily="34" charset="-128"/>
              </a:rPr>
              <a:t>分間で友人と話し、グループ全体に知ってもらいましょう。 </a:t>
            </a:r>
          </a:p>
        </p:txBody>
      </p:sp>
      <p:sp>
        <p:nvSpPr>
          <p:cNvPr id="7" name="Rectangle 6"/>
          <p:cNvSpPr/>
          <p:nvPr/>
        </p:nvSpPr>
        <p:spPr>
          <a:xfrm>
            <a:off x="224588" y="2868793"/>
            <a:ext cx="4347411" cy="646331"/>
          </a:xfrm>
          <a:prstGeom prst="rect">
            <a:avLst/>
          </a:prstGeom>
        </p:spPr>
        <p:txBody>
          <a:bodyPr wrap="square">
            <a:spAutoFit/>
          </a:bodyPr>
          <a:lstStyle/>
          <a:p>
            <a:pPr algn="ctr" defTabSz="713232">
              <a:buNone/>
            </a:pPr>
            <a:r>
              <a:rPr lang="ja-JP" altLang="en-US" sz="3600" b="0" i="0" dirty="0">
                <a:solidFill>
                  <a:schemeClr val="bg1"/>
                </a:solidFill>
                <a:latin typeface="Segoe UI Light" panose="020B0502040204020203" pitchFamily="34" charset="0"/>
                <a:ea typeface="Meiryo" panose="020B0604030504040204" pitchFamily="34" charset="-128"/>
              </a:rPr>
              <a:t>質問</a:t>
            </a:r>
            <a:endParaRPr lang="ja-JP" altLang="en-US" sz="3600" b="0" i="0" dirty="0">
              <a:solidFill>
                <a:schemeClr val="bg1"/>
              </a:solidFill>
              <a:latin typeface="Segoe UI Light" panose="020B0502040204020203" pitchFamily="34" charset="0"/>
              <a:ea typeface="Meiryo" panose="020B0604030504040204" pitchFamily="34" charset="-128"/>
              <a:cs typeface="Segoe UI Light" panose="020B0502040204020203" pitchFamily="34" charset="0"/>
            </a:endParaRPr>
          </a:p>
        </p:txBody>
      </p:sp>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50831" y="2091803"/>
            <a:ext cx="685487" cy="685487"/>
          </a:xfrm>
          <a:prstGeom prst="rect">
            <a:avLst/>
          </a:prstGeom>
        </p:spPr>
      </p:pic>
      <p:sp>
        <p:nvSpPr>
          <p:cNvPr id="3" name="Title 2" hidden="1"/>
          <p:cNvSpPr>
            <a:spLocks noGrp="1"/>
          </p:cNvSpPr>
          <p:nvPr>
            <p:ph type="ctrTitle"/>
          </p:nvPr>
        </p:nvSpPr>
        <p:spPr/>
        <p:txBody>
          <a:bodyPr/>
          <a:lstStyle/>
          <a:p>
            <a:r>
              <a:rPr lang="ja-JP" altLang="en-US" dirty="0"/>
              <a:t>“コーディング”について何をご存知です</a:t>
            </a:r>
            <a:r>
              <a:rPr lang="ja-JP" altLang="en-US"/>
              <a:t>か？</a:t>
            </a:r>
            <a:endParaRPr lang="ja-JP" altLang="en-US" dirty="0"/>
          </a:p>
        </p:txBody>
      </p:sp>
      <p:sp>
        <p:nvSpPr>
          <p:cNvPr id="4" name="Subtitle 3" hidden="1"/>
          <p:cNvSpPr>
            <a:spLocks noGrp="1"/>
          </p:cNvSpPr>
          <p:nvPr>
            <p:ph type="subTitle" idx="1"/>
          </p:nvPr>
        </p:nvSpPr>
        <p:spPr/>
        <p:txBody>
          <a:bodyPr/>
          <a:lstStyle/>
          <a:p>
            <a:endParaRPr lang="ja-JP" altLang="en-US" dirty="0"/>
          </a:p>
        </p:txBody>
      </p:sp>
      <p:sp>
        <p:nvSpPr>
          <p:cNvPr id="11" name="Slide Number Placeholder 10" hidden="1"/>
          <p:cNvSpPr>
            <a:spLocks noGrp="1"/>
          </p:cNvSpPr>
          <p:nvPr>
            <p:ph type="sldNum" sz="quarter" idx="12"/>
          </p:nvPr>
        </p:nvSpPr>
        <p:spPr/>
        <p:txBody>
          <a:bodyPr/>
          <a:lstStyle/>
          <a:p>
            <a:fld id="{697781E3-FF4B-EC42-A17F-8D66E4334D12}" type="slidenum">
              <a:rPr lang="en-US" altLang="ja-JP" smtClean="0"/>
              <a:pPr/>
              <a:t>3</a:t>
            </a:fld>
            <a:endParaRPr lang="ja-JP" altLang="en-US" dirty="0"/>
          </a:p>
        </p:txBody>
      </p:sp>
    </p:spTree>
    <p:custDataLst>
      <p:tags r:id="rId1"/>
    </p:custDataLst>
    <p:extLst>
      <p:ext uri="{BB962C8B-B14F-4D97-AF65-F5344CB8AC3E}">
        <p14:creationId xmlns:p14="http://schemas.microsoft.com/office/powerpoint/2010/main" val="10445608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hidden="1"/>
          <p:cNvSpPr>
            <a:spLocks noGrp="1"/>
          </p:cNvSpPr>
          <p:nvPr>
            <p:ph type="ctrTitle"/>
          </p:nvPr>
        </p:nvSpPr>
        <p:spPr/>
        <p:txBody>
          <a:bodyPr/>
          <a:lstStyle/>
          <a:p>
            <a:r>
              <a:rPr lang="en-US" altLang="ja-JP" dirty="0"/>
              <a:t>Hour of Code™ video by Code.org </a:t>
            </a:r>
          </a:p>
        </p:txBody>
      </p:sp>
      <p:sp>
        <p:nvSpPr>
          <p:cNvPr id="9" name="Slide Number Placeholder 8" hidden="1"/>
          <p:cNvSpPr>
            <a:spLocks noGrp="1"/>
          </p:cNvSpPr>
          <p:nvPr>
            <p:ph type="sldNum" sz="quarter" idx="12"/>
          </p:nvPr>
        </p:nvSpPr>
        <p:spPr/>
        <p:txBody>
          <a:bodyPr/>
          <a:lstStyle/>
          <a:p>
            <a:fld id="{697781E3-FF4B-EC42-A17F-8D66E4334D12}" type="slidenum">
              <a:rPr lang="en-US" altLang="ja-JP" smtClean="0"/>
              <a:pPr/>
              <a:t>4</a:t>
            </a:fld>
            <a:endParaRPr lang="ja-JP" altLang="en-US" dirty="0"/>
          </a:p>
        </p:txBody>
      </p:sp>
      <p:pic>
        <p:nvPicPr>
          <p:cNvPr id="2" name="Picture 4">
            <a:hlinkClick r:id="" action="ppaction://media"/>
            <a:extLst>
              <a:ext uri="{FF2B5EF4-FFF2-40B4-BE49-F238E27FC236}">
                <a16:creationId xmlns:a16="http://schemas.microsoft.com/office/drawing/2014/main" id="{F572452C-091D-4857-927F-42CF3DF52B70}"/>
              </a:ext>
            </a:extLst>
          </p:cNvPr>
          <p:cNvPicPr>
            <a:picLocks noRot="1" noChangeAspect="1"/>
          </p:cNvPicPr>
          <p:nvPr>
            <a:videoFile r:link="rId1"/>
          </p:nvPr>
        </p:nvPicPr>
        <p:blipFill>
          <a:blip r:embed="rId4"/>
          <a:stretch>
            <a:fillRect/>
          </a:stretch>
        </p:blipFill>
        <p:spPr>
          <a:xfrm>
            <a:off x="-1450" y="291223"/>
            <a:ext cx="9174025" cy="5167797"/>
          </a:xfrm>
          <a:prstGeom prst="rect">
            <a:avLst/>
          </a:prstGeom>
        </p:spPr>
      </p:pic>
    </p:spTree>
    <p:extLst>
      <p:ext uri="{BB962C8B-B14F-4D97-AF65-F5344CB8AC3E}">
        <p14:creationId xmlns:p14="http://schemas.microsoft.com/office/powerpoint/2010/main" val="34616357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4"/>
          <a:stretch>
            <a:fillRect/>
          </a:stretch>
        </p:blipFill>
        <p:spPr>
          <a:xfrm>
            <a:off x="0" y="908018"/>
            <a:ext cx="9144000" cy="3898964"/>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grpSp>
        <p:nvGrpSpPr>
          <p:cNvPr id="2" name="Group 1"/>
          <p:cNvGrpSpPr/>
          <p:nvPr/>
        </p:nvGrpSpPr>
        <p:grpSpPr>
          <a:xfrm>
            <a:off x="4571999" y="2042088"/>
            <a:ext cx="4331369" cy="1473035"/>
            <a:chOff x="4571999" y="2042088"/>
            <a:chExt cx="4331369" cy="1473035"/>
          </a:xfrm>
        </p:grpSpPr>
        <p:sp>
          <p:nvSpPr>
            <p:cNvPr id="10" name="Rectangle 9"/>
            <p:cNvSpPr/>
            <p:nvPr/>
          </p:nvSpPr>
          <p:spPr>
            <a:xfrm>
              <a:off x="4571999" y="2868792"/>
              <a:ext cx="4331369" cy="646331"/>
            </a:xfrm>
            <a:prstGeom prst="rect">
              <a:avLst/>
            </a:prstGeom>
          </p:spPr>
          <p:txBody>
            <a:bodyPr wrap="square">
              <a:spAutoFit/>
            </a:bodyPr>
            <a:lstStyle/>
            <a:p>
              <a:pPr algn="ctr" defTabSz="713232">
                <a:buNone/>
              </a:pPr>
              <a:r>
                <a:rPr lang="ja-JP" altLang="en-US" sz="3600" b="0" i="0" dirty="0">
                  <a:solidFill>
                    <a:schemeClr val="bg1"/>
                  </a:solidFill>
                  <a:latin typeface="Segoe UI Light" panose="020B0502040204020203" pitchFamily="34" charset="0"/>
                  <a:ea typeface="Meiryo" panose="020B0604030504040204" pitchFamily="34" charset="-128"/>
                </a:rPr>
                <a:t>本当は違います</a:t>
              </a:r>
              <a:endParaRPr lang="ja-JP" altLang="en-US" sz="3600" b="0" i="0" dirty="0">
                <a:solidFill>
                  <a:schemeClr val="bg1"/>
                </a:solidFill>
                <a:latin typeface="Segoe UI Light" panose="020B0502040204020203" pitchFamily="34" charset="0"/>
                <a:ea typeface="Meiryo" panose="020B0604030504040204" pitchFamily="34" charset="-128"/>
                <a:cs typeface="Segoe UI Light" panose="020B0502040204020203" pitchFamily="34" charset="0"/>
              </a:endParaRPr>
            </a:p>
          </p:txBody>
        </p:sp>
        <p:pic>
          <p:nvPicPr>
            <p:cNvPr id="15" name="Picture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33373" y="2042088"/>
              <a:ext cx="693579" cy="693579"/>
            </a:xfrm>
            <a:prstGeom prst="rect">
              <a:avLst/>
            </a:prstGeom>
          </p:spPr>
        </p:pic>
      </p:grpSp>
      <p:sp>
        <p:nvSpPr>
          <p:cNvPr id="3" name="Title 2" hidden="1"/>
          <p:cNvSpPr>
            <a:spLocks noGrp="1"/>
          </p:cNvSpPr>
          <p:nvPr>
            <p:ph type="ctrTitle"/>
          </p:nvPr>
        </p:nvSpPr>
        <p:spPr/>
        <p:txBody>
          <a:bodyPr/>
          <a:lstStyle/>
          <a:p>
            <a:r>
              <a:rPr lang="ja-JP" altLang="en-US" dirty="0"/>
              <a:t>本当は違い</a:t>
            </a:r>
            <a:r>
              <a:rPr lang="ja-JP" altLang="en-US"/>
              <a:t>ます</a:t>
            </a:r>
            <a:endParaRPr lang="ja-JP" altLang="en-US" dirty="0"/>
          </a:p>
        </p:txBody>
      </p:sp>
      <p:sp>
        <p:nvSpPr>
          <p:cNvPr id="4" name="Subtitle 3" hidden="1"/>
          <p:cNvSpPr>
            <a:spLocks noGrp="1"/>
          </p:cNvSpPr>
          <p:nvPr>
            <p:ph type="subTitle" idx="1"/>
          </p:nvPr>
        </p:nvSpPr>
        <p:spPr/>
        <p:txBody>
          <a:bodyPr/>
          <a:lstStyle/>
          <a:p>
            <a:endParaRPr lang="ja-JP" altLang="en-US" dirty="0"/>
          </a:p>
        </p:txBody>
      </p:sp>
      <p:sp>
        <p:nvSpPr>
          <p:cNvPr id="5" name="Slide Number Placeholder 4" hidden="1"/>
          <p:cNvSpPr>
            <a:spLocks noGrp="1"/>
          </p:cNvSpPr>
          <p:nvPr>
            <p:ph type="sldNum" sz="quarter" idx="12"/>
          </p:nvPr>
        </p:nvSpPr>
        <p:spPr/>
        <p:txBody>
          <a:bodyPr/>
          <a:lstStyle/>
          <a:p>
            <a:fld id="{697781E3-FF4B-EC42-A17F-8D66E4334D12}" type="slidenum">
              <a:rPr lang="en-US" altLang="ja-JP" smtClean="0"/>
              <a:pPr/>
              <a:t>5</a:t>
            </a:fld>
            <a:endParaRPr lang="ja-JP" altLang="en-US" dirty="0"/>
          </a:p>
        </p:txBody>
      </p:sp>
    </p:spTree>
    <p:custDataLst>
      <p:tags r:id="rId1"/>
    </p:custDataLst>
    <p:extLst>
      <p:ext uri="{BB962C8B-B14F-4D97-AF65-F5344CB8AC3E}">
        <p14:creationId xmlns:p14="http://schemas.microsoft.com/office/powerpoint/2010/main" val="13772855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Group of teenage boys and girls look up from the shared laptop where they are working to smile at the camera&#10;" title="Group of teenage boys and girls look up from the shared laptop where they are working to smile at the camera"/>
          <p:cNvPicPr>
            <a:picLocks noChangeAspect="1"/>
          </p:cNvPicPr>
          <p:nvPr/>
        </p:nvPicPr>
        <p:blipFill rotWithShape="1">
          <a:blip r:embed="rId3">
            <a:extLst>
              <a:ext uri="{28A0092B-C50C-407E-A947-70E740481C1C}">
                <a14:useLocalDpi xmlns:a14="http://schemas.microsoft.com/office/drawing/2010/main" val="0"/>
              </a:ext>
            </a:extLst>
          </a:blip>
          <a:srcRect b="6313"/>
          <a:stretch/>
        </p:blipFill>
        <p:spPr>
          <a:xfrm>
            <a:off x="0" y="0"/>
            <a:ext cx="8864600" cy="5535006"/>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9116501" cy="5715000"/>
          </a:xfrm>
          <a:prstGeom prst="rect">
            <a:avLst/>
          </a:prstGeom>
        </p:spPr>
      </p:pic>
      <p:sp>
        <p:nvSpPr>
          <p:cNvPr id="8" name="Rectangle 7"/>
          <p:cNvSpPr/>
          <p:nvPr/>
        </p:nvSpPr>
        <p:spPr>
          <a:xfrm>
            <a:off x="4571999" y="2868792"/>
            <a:ext cx="4331369" cy="646331"/>
          </a:xfrm>
          <a:prstGeom prst="rect">
            <a:avLst/>
          </a:prstGeom>
        </p:spPr>
        <p:txBody>
          <a:bodyPr wrap="square">
            <a:spAutoFit/>
          </a:bodyPr>
          <a:lstStyle/>
          <a:p>
            <a:pPr algn="ctr" defTabSz="713232">
              <a:buNone/>
            </a:pPr>
            <a:r>
              <a:rPr lang="ja-JP" altLang="en-US" sz="3600" dirty="0">
                <a:solidFill>
                  <a:schemeClr val="bg1"/>
                </a:solidFill>
                <a:latin typeface="Segoe UI Light" panose="020B0502040204020203" pitchFamily="34" charset="0"/>
                <a:ea typeface="Meiryo" panose="020B0604030504040204" pitchFamily="34" charset="-128"/>
              </a:rPr>
              <a:t>これかもしれない。</a:t>
            </a:r>
            <a:endParaRPr lang="ja-JP" altLang="en-US" sz="3600" dirty="0">
              <a:solidFill>
                <a:schemeClr val="bg1"/>
              </a:solidFill>
              <a:latin typeface="Segoe UI Light" panose="020B0502040204020203" pitchFamily="34" charset="0"/>
              <a:ea typeface="Meiryo" panose="020B0604030504040204" pitchFamily="34" charset="-128"/>
              <a:cs typeface="Segoe UI Light" panose="020B0502040204020203" pitchFamily="34" charset="0"/>
            </a:endParaRPr>
          </a:p>
        </p:txBody>
      </p:sp>
      <p:sp>
        <p:nvSpPr>
          <p:cNvPr id="6" name="Title 5" hidden="1"/>
          <p:cNvSpPr>
            <a:spLocks noGrp="1"/>
          </p:cNvSpPr>
          <p:nvPr>
            <p:ph type="ctrTitle"/>
          </p:nvPr>
        </p:nvSpPr>
        <p:spPr/>
        <p:txBody>
          <a:bodyPr/>
          <a:lstStyle/>
          <a:p>
            <a:r>
              <a:rPr lang="en-US" altLang="ja-JP"/>
              <a:t>It’s not this, either </a:t>
            </a:r>
            <a:endParaRPr lang="en-US" altLang="ja-JP" dirty="0"/>
          </a:p>
        </p:txBody>
      </p:sp>
      <p:sp>
        <p:nvSpPr>
          <p:cNvPr id="11" name="Slide Number Placeholder 10" hidden="1"/>
          <p:cNvSpPr>
            <a:spLocks noGrp="1"/>
          </p:cNvSpPr>
          <p:nvPr>
            <p:ph type="sldNum" sz="quarter" idx="12"/>
          </p:nvPr>
        </p:nvSpPr>
        <p:spPr/>
        <p:txBody>
          <a:bodyPr/>
          <a:lstStyle/>
          <a:p>
            <a:fld id="{697781E3-FF4B-EC42-A17F-8D66E4334D12}" type="slidenum">
              <a:rPr lang="en-US" altLang="ja-JP" smtClean="0"/>
              <a:pPr/>
              <a:t>6</a:t>
            </a:fld>
            <a:endParaRPr lang="ja-JP" altLang="en-US" dirty="0"/>
          </a:p>
        </p:txBody>
      </p:sp>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90211" y="1993854"/>
            <a:ext cx="694944" cy="694944"/>
          </a:xfrm>
          <a:prstGeom prst="rect">
            <a:avLst/>
          </a:prstGeom>
        </p:spPr>
      </p:pic>
      <p:pic>
        <p:nvPicPr>
          <p:cNvPr id="7" name="Picture 6">
            <a:extLst>
              <a:ext uri="{FF2B5EF4-FFF2-40B4-BE49-F238E27FC236}">
                <a16:creationId xmlns:a16="http://schemas.microsoft.com/office/drawing/2014/main" id="{7BC4625F-CF56-4075-A5B7-43845A98C5AB}"/>
              </a:ext>
            </a:extLst>
          </p:cNvPr>
          <p:cNvPicPr>
            <a:picLocks noChangeAspect="1"/>
          </p:cNvPicPr>
          <p:nvPr/>
        </p:nvPicPr>
        <p:blipFill rotWithShape="1">
          <a:blip r:embed="rId6"/>
          <a:srcRect l="42224" r="11684"/>
          <a:stretch/>
        </p:blipFill>
        <p:spPr>
          <a:xfrm>
            <a:off x="214429" y="208108"/>
            <a:ext cx="4341940" cy="5298784"/>
          </a:xfrm>
          <a:prstGeom prst="rect">
            <a:avLst/>
          </a:prstGeom>
        </p:spPr>
      </p:pic>
    </p:spTree>
    <p:extLst>
      <p:ext uri="{BB962C8B-B14F-4D97-AF65-F5344CB8AC3E}">
        <p14:creationId xmlns:p14="http://schemas.microsoft.com/office/powerpoint/2010/main" val="10433399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4"/>
          <a:stretch>
            <a:fillRect/>
          </a:stretch>
        </p:blipFill>
        <p:spPr>
          <a:xfrm>
            <a:off x="3422529" y="-1631"/>
            <a:ext cx="5715000" cy="5715000"/>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575" y="0"/>
            <a:ext cx="9116501" cy="5715000"/>
          </a:xfrm>
          <a:prstGeom prst="rect">
            <a:avLst/>
          </a:prstGeom>
        </p:spPr>
      </p:pic>
      <p:sp>
        <p:nvSpPr>
          <p:cNvPr id="15" name="Rectangle 14"/>
          <p:cNvSpPr/>
          <p:nvPr/>
        </p:nvSpPr>
        <p:spPr>
          <a:xfrm>
            <a:off x="228599" y="2872802"/>
            <a:ext cx="4343401" cy="646331"/>
          </a:xfrm>
          <a:prstGeom prst="rect">
            <a:avLst/>
          </a:prstGeom>
        </p:spPr>
        <p:txBody>
          <a:bodyPr wrap="square">
            <a:spAutoFit/>
          </a:bodyPr>
          <a:lstStyle/>
          <a:p>
            <a:pPr algn="ctr" defTabSz="713232">
              <a:buNone/>
            </a:pPr>
            <a:r>
              <a:rPr lang="ja-JP" altLang="en-US" sz="3600" b="0" i="0" dirty="0">
                <a:solidFill>
                  <a:schemeClr val="bg1"/>
                </a:solidFill>
                <a:latin typeface="Segoe UI Light" panose="020B0502040204020203" pitchFamily="34" charset="0"/>
                <a:ea typeface="Meiryo" panose="020B0604030504040204" pitchFamily="34" charset="-128"/>
              </a:rPr>
              <a:t>本当はこうです</a:t>
            </a:r>
            <a:endParaRPr lang="ja-JP" altLang="en-US" sz="3600" b="0" i="0" dirty="0">
              <a:solidFill>
                <a:schemeClr val="bg1"/>
              </a:solidFill>
              <a:latin typeface="Segoe UI Light" panose="020B0502040204020203" pitchFamily="34" charset="0"/>
              <a:ea typeface="Meiryo" panose="020B0604030504040204" pitchFamily="34" charset="-128"/>
              <a:cs typeface="Segoe UI Light" panose="020B0502040204020203" pitchFamily="34" charset="0"/>
            </a:endParaRPr>
          </a:p>
        </p:txBody>
      </p:sp>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58151" y="2033416"/>
            <a:ext cx="694944" cy="694944"/>
          </a:xfrm>
          <a:prstGeom prst="rect">
            <a:avLst/>
          </a:prstGeom>
        </p:spPr>
      </p:pic>
      <p:sp>
        <p:nvSpPr>
          <p:cNvPr id="3" name="Title 2" hidden="1"/>
          <p:cNvSpPr>
            <a:spLocks noGrp="1"/>
          </p:cNvSpPr>
          <p:nvPr>
            <p:ph type="ctrTitle"/>
          </p:nvPr>
        </p:nvSpPr>
        <p:spPr/>
        <p:txBody>
          <a:bodyPr/>
          <a:lstStyle/>
          <a:p>
            <a:r>
              <a:rPr lang="ja-JP" altLang="en-US" dirty="0"/>
              <a:t>本当はこう</a:t>
            </a:r>
            <a:r>
              <a:rPr lang="ja-JP" altLang="en-US"/>
              <a:t>です</a:t>
            </a:r>
            <a:endParaRPr lang="ja-JP" altLang="en-US" dirty="0"/>
          </a:p>
        </p:txBody>
      </p:sp>
      <p:sp>
        <p:nvSpPr>
          <p:cNvPr id="4" name="Subtitle 3" hidden="1"/>
          <p:cNvSpPr>
            <a:spLocks noGrp="1"/>
          </p:cNvSpPr>
          <p:nvPr>
            <p:ph type="subTitle" idx="1"/>
          </p:nvPr>
        </p:nvSpPr>
        <p:spPr/>
        <p:txBody>
          <a:bodyPr/>
          <a:lstStyle/>
          <a:p>
            <a:endParaRPr lang="ja-JP" altLang="en-US" dirty="0"/>
          </a:p>
        </p:txBody>
      </p:sp>
      <p:sp>
        <p:nvSpPr>
          <p:cNvPr id="8" name="Slide Number Placeholder 7" hidden="1"/>
          <p:cNvSpPr>
            <a:spLocks noGrp="1"/>
          </p:cNvSpPr>
          <p:nvPr>
            <p:ph type="sldNum" sz="quarter" idx="12"/>
          </p:nvPr>
        </p:nvSpPr>
        <p:spPr/>
        <p:txBody>
          <a:bodyPr/>
          <a:lstStyle/>
          <a:p>
            <a:fld id="{697781E3-FF4B-EC42-A17F-8D66E4334D12}" type="slidenum">
              <a:rPr lang="en-US" altLang="ja-JP" smtClean="0"/>
              <a:pPr/>
              <a:t>7</a:t>
            </a:fld>
            <a:endParaRPr lang="ja-JP" altLang="en-US" dirty="0"/>
          </a:p>
        </p:txBody>
      </p:sp>
    </p:spTree>
    <p:custDataLst>
      <p:tags r:id="rId1"/>
    </p:custDataLst>
    <p:extLst>
      <p:ext uri="{BB962C8B-B14F-4D97-AF65-F5344CB8AC3E}">
        <p14:creationId xmlns:p14="http://schemas.microsoft.com/office/powerpoint/2010/main" val="13504277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sp>
        <p:nvSpPr>
          <p:cNvPr id="10" name="Rectangle 9"/>
          <p:cNvSpPr/>
          <p:nvPr/>
        </p:nvSpPr>
        <p:spPr>
          <a:xfrm>
            <a:off x="4800600" y="2534334"/>
            <a:ext cx="3657600" cy="646331"/>
          </a:xfrm>
          <a:prstGeom prst="rect">
            <a:avLst/>
          </a:prstGeom>
        </p:spPr>
        <p:txBody>
          <a:bodyPr wrap="square">
            <a:spAutoFit/>
          </a:bodyPr>
          <a:lstStyle/>
          <a:p>
            <a:pPr algn="l" defTabSz="713232">
              <a:buNone/>
            </a:pPr>
            <a:r>
              <a:rPr lang="ja-JP" altLang="en-US" sz="3600" b="0" i="0" dirty="0">
                <a:solidFill>
                  <a:schemeClr val="bg1"/>
                </a:solidFill>
                <a:latin typeface="Segoe UI Light" panose="020B0502040204020203" pitchFamily="34" charset="0"/>
                <a:ea typeface="Meiryo" panose="020B0604030504040204" pitchFamily="34" charset="-128"/>
              </a:rPr>
              <a:t>冗談です</a:t>
            </a:r>
            <a:endParaRPr lang="ja-JP" altLang="en-US" sz="3600" b="0" i="0" dirty="0">
              <a:solidFill>
                <a:schemeClr val="bg1"/>
              </a:solidFill>
              <a:latin typeface="Segoe UI Light" panose="020B0502040204020203" pitchFamily="34" charset="0"/>
              <a:ea typeface="Meiryo" panose="020B0604030504040204" pitchFamily="34" charset="-128"/>
              <a:cs typeface="Segoe UI Light" panose="020B0502040204020203" pitchFamily="34" charset="0"/>
            </a:endParaRPr>
          </a:p>
        </p:txBody>
      </p:sp>
      <p:sp>
        <p:nvSpPr>
          <p:cNvPr id="5" name="Title 4" hidden="1"/>
          <p:cNvSpPr>
            <a:spLocks noGrp="1"/>
          </p:cNvSpPr>
          <p:nvPr>
            <p:ph type="ctrTitle"/>
          </p:nvPr>
        </p:nvSpPr>
        <p:spPr/>
        <p:txBody>
          <a:bodyPr/>
          <a:lstStyle/>
          <a:p>
            <a:r>
              <a:rPr lang="ja-JP" altLang="en-US" dirty="0"/>
              <a:t>冗談</a:t>
            </a:r>
            <a:r>
              <a:rPr lang="ja-JP" altLang="en-US"/>
              <a:t>です</a:t>
            </a:r>
            <a:endParaRPr lang="ja-JP" altLang="en-US" dirty="0"/>
          </a:p>
        </p:txBody>
      </p:sp>
      <p:sp>
        <p:nvSpPr>
          <p:cNvPr id="6" name="Subtitle 5" hidden="1"/>
          <p:cNvSpPr>
            <a:spLocks noGrp="1"/>
          </p:cNvSpPr>
          <p:nvPr>
            <p:ph type="subTitle" idx="1"/>
          </p:nvPr>
        </p:nvSpPr>
        <p:spPr/>
        <p:txBody>
          <a:bodyPr/>
          <a:lstStyle/>
          <a:p>
            <a:endParaRPr lang="ja-JP" altLang="en-US" dirty="0"/>
          </a:p>
        </p:txBody>
      </p:sp>
      <p:sp>
        <p:nvSpPr>
          <p:cNvPr id="3" name="Slide Number Placeholder 2" hidden="1"/>
          <p:cNvSpPr>
            <a:spLocks noGrp="1"/>
          </p:cNvSpPr>
          <p:nvPr>
            <p:ph type="sldNum" sz="quarter" idx="12"/>
          </p:nvPr>
        </p:nvSpPr>
        <p:spPr/>
        <p:txBody>
          <a:bodyPr/>
          <a:lstStyle/>
          <a:p>
            <a:fld id="{697781E3-FF4B-EC42-A17F-8D66E4334D12}" type="slidenum">
              <a:rPr lang="en-US" altLang="ja-JP" smtClean="0"/>
              <a:pPr/>
              <a:t>8</a:t>
            </a:fld>
            <a:endParaRPr lang="ja-JP" altLang="en-US" dirty="0"/>
          </a:p>
        </p:txBody>
      </p:sp>
    </p:spTree>
    <p:custDataLst>
      <p:tags r:id="rId1"/>
    </p:custDataLst>
    <p:extLst>
      <p:ext uri="{BB962C8B-B14F-4D97-AF65-F5344CB8AC3E}">
        <p14:creationId xmlns:p14="http://schemas.microsoft.com/office/powerpoint/2010/main" val="6498053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モバイル機器を使いながら協力する笑顔の男子学生と女子生徒" title="モバイル機器を使いながら協力する笑顔の男子学生と女子生徒"/>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640155" y="172774"/>
            <a:ext cx="8329033" cy="5390953"/>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sp>
        <p:nvSpPr>
          <p:cNvPr id="9" name="Rectangle 8"/>
          <p:cNvSpPr/>
          <p:nvPr/>
        </p:nvSpPr>
        <p:spPr>
          <a:xfrm>
            <a:off x="228599" y="2872802"/>
            <a:ext cx="4343401" cy="646331"/>
          </a:xfrm>
          <a:prstGeom prst="rect">
            <a:avLst/>
          </a:prstGeom>
        </p:spPr>
        <p:txBody>
          <a:bodyPr wrap="square">
            <a:spAutoFit/>
          </a:bodyPr>
          <a:lstStyle/>
          <a:p>
            <a:pPr algn="ctr" defTabSz="713232">
              <a:buNone/>
            </a:pPr>
            <a:r>
              <a:rPr lang="ja-JP" altLang="en-US" sz="3600" b="0" i="0" dirty="0">
                <a:solidFill>
                  <a:schemeClr val="bg1"/>
                </a:solidFill>
                <a:latin typeface="Segoe UI Light" panose="020B0502040204020203" pitchFamily="34" charset="0"/>
                <a:ea typeface="Meiryo" panose="020B0604030504040204" pitchFamily="34" charset="-128"/>
              </a:rPr>
              <a:t>本当はこうです</a:t>
            </a:r>
            <a:endParaRPr lang="ja-JP" altLang="en-US" sz="3600" b="0" i="0" dirty="0">
              <a:solidFill>
                <a:schemeClr val="bg1"/>
              </a:solidFill>
              <a:latin typeface="Segoe UI Light" panose="020B0502040204020203" pitchFamily="34" charset="0"/>
              <a:ea typeface="Meiryo" panose="020B0604030504040204" pitchFamily="34" charset="-128"/>
              <a:cs typeface="Segoe UI Light" panose="020B0502040204020203" pitchFamily="34" charset="0"/>
            </a:endParaRPr>
          </a:p>
        </p:txBody>
      </p:sp>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58151" y="2033416"/>
            <a:ext cx="694944" cy="694944"/>
          </a:xfrm>
          <a:prstGeom prst="rect">
            <a:avLst/>
          </a:prstGeom>
        </p:spPr>
      </p:pic>
      <p:sp>
        <p:nvSpPr>
          <p:cNvPr id="4" name="Title 3" hidden="1"/>
          <p:cNvSpPr>
            <a:spLocks noGrp="1"/>
          </p:cNvSpPr>
          <p:nvPr>
            <p:ph type="ctrTitle"/>
          </p:nvPr>
        </p:nvSpPr>
        <p:spPr/>
        <p:txBody>
          <a:bodyPr/>
          <a:lstStyle/>
          <a:p>
            <a:r>
              <a:rPr lang="ja-JP" altLang="en-US" dirty="0"/>
              <a:t>本当はこう</a:t>
            </a:r>
            <a:r>
              <a:rPr lang="ja-JP" altLang="en-US"/>
              <a:t>です</a:t>
            </a:r>
            <a:endParaRPr lang="ja-JP" altLang="en-US" dirty="0"/>
          </a:p>
        </p:txBody>
      </p:sp>
      <p:sp>
        <p:nvSpPr>
          <p:cNvPr id="5" name="Subtitle 4" hidden="1"/>
          <p:cNvSpPr>
            <a:spLocks noGrp="1"/>
          </p:cNvSpPr>
          <p:nvPr>
            <p:ph type="subTitle" idx="1"/>
          </p:nvPr>
        </p:nvSpPr>
        <p:spPr/>
        <p:txBody>
          <a:bodyPr/>
          <a:lstStyle/>
          <a:p>
            <a:endParaRPr lang="ja-JP" altLang="en-US" dirty="0"/>
          </a:p>
        </p:txBody>
      </p:sp>
      <p:sp>
        <p:nvSpPr>
          <p:cNvPr id="3" name="Slide Number Placeholder 2" hidden="1"/>
          <p:cNvSpPr>
            <a:spLocks noGrp="1"/>
          </p:cNvSpPr>
          <p:nvPr>
            <p:ph type="sldNum" sz="quarter" idx="12"/>
          </p:nvPr>
        </p:nvSpPr>
        <p:spPr/>
        <p:txBody>
          <a:bodyPr/>
          <a:lstStyle/>
          <a:p>
            <a:fld id="{697781E3-FF4B-EC42-A17F-8D66E4334D12}" type="slidenum">
              <a:rPr lang="en-US" altLang="ja-JP" smtClean="0"/>
              <a:pPr/>
              <a:t>9</a:t>
            </a:fld>
            <a:endParaRPr lang="ja-JP" altLang="en-US" dirty="0"/>
          </a:p>
        </p:txBody>
      </p:sp>
    </p:spTree>
    <p:custDataLst>
      <p:tags r:id="rId1"/>
    </p:custDataLst>
    <p:extLst>
      <p:ext uri="{BB962C8B-B14F-4D97-AF65-F5344CB8AC3E}">
        <p14:creationId xmlns:p14="http://schemas.microsoft.com/office/powerpoint/2010/main" val="158063575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 name="ARTICULATE_SLIDE_COUNT" val="25"/>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DF8676A4535674B980953CD024B21E9" ma:contentTypeVersion="9" ma:contentTypeDescription="Create a new document." ma:contentTypeScope="" ma:versionID="f3f765fd29b4041ecd3b7549a00e7f2b">
  <xsd:schema xmlns:xsd="http://www.w3.org/2001/XMLSchema" xmlns:xs="http://www.w3.org/2001/XMLSchema" xmlns:p="http://schemas.microsoft.com/office/2006/metadata/properties" xmlns:ns2="c91d5482-992c-45ee-a198-606f7cef0c70" xmlns:ns3="888f4a89-5098-4c06-987a-8e4b2de3c200" xmlns:ns4="c9f4e1a2-e671-4fef-9e8a-c9c7cdc92e23" targetNamespace="http://schemas.microsoft.com/office/2006/metadata/properties" ma:root="true" ma:fieldsID="db57567745a06c783c4c8cbaf7ce7986" ns2:_="" ns3:_="" ns4:_="">
    <xsd:import namespace="c91d5482-992c-45ee-a198-606f7cef0c70"/>
    <xsd:import namespace="888f4a89-5098-4c06-987a-8e4b2de3c200"/>
    <xsd:import namespace="c9f4e1a2-e671-4fef-9e8a-c9c7cdc92e23"/>
    <xsd:element name="properties">
      <xsd:complexType>
        <xsd:sequence>
          <xsd:element name="documentManagement">
            <xsd:complexType>
              <xsd:all>
                <xsd:element ref="ns2:MediaServiceMetadata" minOccurs="0"/>
                <xsd:element ref="ns2:MediaServiceFastMetadata" minOccurs="0"/>
                <xsd:element ref="ns2:MediaServiceDateTaken" minOccurs="0"/>
                <xsd:element ref="ns3:SharedWithUsers" minOccurs="0"/>
                <xsd:element ref="ns3:SharedWithDetails" minOccurs="0"/>
                <xsd:element ref="ns4:LastSharedByUser" minOccurs="0"/>
                <xsd:element ref="ns4:LastSharedByTime" minOccurs="0"/>
                <xsd:element ref="ns2:MediaServiceEventHashCode" minOccurs="0"/>
                <xsd:element ref="ns2:MediaServiceGeneration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91d5482-992c-45ee-a198-606f7cef0c70"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DateTaken" ma:index="10" nillable="true" ma:displayName="MediaServiceDateTaken" ma:description="" ma:hidden="true" ma:internalName="MediaServiceDateTaken"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888f4a89-5098-4c06-987a-8e4b2de3c200" elementFormDefault="qualified">
    <xsd:import namespace="http://schemas.microsoft.com/office/2006/documentManagement/types"/>
    <xsd:import namespace="http://schemas.microsoft.com/office/infopath/2007/PartnerControls"/>
    <xsd:element name="SharedWithUsers" ma:index="11"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c9f4e1a2-e671-4fef-9e8a-c9c7cdc92e23" elementFormDefault="qualified">
    <xsd:import namespace="http://schemas.microsoft.com/office/2006/documentManagement/types"/>
    <xsd:import namespace="http://schemas.microsoft.com/office/infopath/2007/PartnerControls"/>
    <xsd:element name="LastSharedByUser" ma:index="13" nillable="true" ma:displayName="Last Shared By User" ma:description="" ma:internalName="LastSharedByUser" ma:readOnly="true">
      <xsd:simpleType>
        <xsd:restriction base="dms:Note">
          <xsd:maxLength value="255"/>
        </xsd:restriction>
      </xsd:simpleType>
    </xsd:element>
    <xsd:element name="LastSharedByTime" ma:index="14" nillable="true" ma:displayName="Last Shared By Time" ma:description=""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890585A8-956F-46AD-A539-6EB371E7B4B6}"/>
</file>

<file path=customXml/itemProps2.xml><?xml version="1.0" encoding="utf-8"?>
<ds:datastoreItem xmlns:ds="http://schemas.openxmlformats.org/officeDocument/2006/customXml" ds:itemID="{B3D31A90-0E99-4E5A-A79D-F5DE4D6BA688}"/>
</file>

<file path=customXml/itemProps3.xml><?xml version="1.0" encoding="utf-8"?>
<ds:datastoreItem xmlns:ds="http://schemas.openxmlformats.org/officeDocument/2006/customXml" ds:itemID="{D71B4ABC-8FA2-40A7-8694-B868CF8356F8}"/>
</file>

<file path=docProps/app.xml><?xml version="1.0" encoding="utf-8"?>
<Properties xmlns="http://schemas.openxmlformats.org/officeDocument/2006/extended-properties" xmlns:vt="http://schemas.openxmlformats.org/officeDocument/2006/docPropsVTypes">
  <Template>Office Theme</Template>
  <TotalTime>0</TotalTime>
  <Words>3822</Words>
  <Application>Microsoft Office PowerPoint</Application>
  <PresentationFormat>画面に合わせる (16:10)</PresentationFormat>
  <Paragraphs>502</Paragraphs>
  <Slides>26</Slides>
  <Notes>26</Notes>
  <HiddenSlides>0</HiddenSlides>
  <MMClips>1</MMClips>
  <ScaleCrop>false</ScaleCrop>
  <HeadingPairs>
    <vt:vector size="6" baseType="variant">
      <vt:variant>
        <vt:lpstr>使用されているフォント</vt:lpstr>
      </vt:variant>
      <vt:variant>
        <vt:i4>8</vt:i4>
      </vt:variant>
      <vt:variant>
        <vt:lpstr>テーマ</vt:lpstr>
      </vt:variant>
      <vt:variant>
        <vt:i4>1</vt:i4>
      </vt:variant>
      <vt:variant>
        <vt:lpstr>スライド タイトル</vt:lpstr>
      </vt:variant>
      <vt:variant>
        <vt:i4>26</vt:i4>
      </vt:variant>
    </vt:vector>
  </HeadingPairs>
  <TitlesOfParts>
    <vt:vector size="35" baseType="lpstr">
      <vt:lpstr>Segoe Pro</vt:lpstr>
      <vt:lpstr>Segoe Pro Light</vt:lpstr>
      <vt:lpstr>Meiryo</vt:lpstr>
      <vt:lpstr>Yu Gothic</vt:lpstr>
      <vt:lpstr>Arial</vt:lpstr>
      <vt:lpstr>Calibri</vt:lpstr>
      <vt:lpstr>Calibri Light</vt:lpstr>
      <vt:lpstr>Segoe UI Light</vt:lpstr>
      <vt:lpstr>Office Theme</vt:lpstr>
      <vt:lpstr>Hour of CodeTM へようこそ</vt:lpstr>
      <vt:lpstr>コーディングについて話しましょう</vt:lpstr>
      <vt:lpstr>“コーディング”について何をご存知ですか？</vt:lpstr>
      <vt:lpstr>Hour of Code™ video by Code.org </vt:lpstr>
      <vt:lpstr>本当は違います</vt:lpstr>
      <vt:lpstr>It’s not this, either </vt:lpstr>
      <vt:lpstr>本当はこうです</vt:lpstr>
      <vt:lpstr>冗談です</vt:lpstr>
      <vt:lpstr>本当はこうです</vt:lpstr>
      <vt:lpstr>また、これです</vt:lpstr>
      <vt:lpstr>コーディングには</vt:lpstr>
      <vt:lpstr>問題を解決する</vt:lpstr>
      <vt:lpstr>創造性</vt:lpstr>
      <vt:lpstr>共同作業</vt:lpstr>
      <vt:lpstr>したいことは何ですか？</vt:lpstr>
      <vt:lpstr>夢を実現する</vt:lpstr>
      <vt:lpstr>学んだことを活かす</vt:lpstr>
      <vt:lpstr>どのように集まるのか</vt:lpstr>
      <vt:lpstr>How it goes down </vt:lpstr>
      <vt:lpstr>Find your tutorial</vt:lpstr>
      <vt:lpstr>もうすぐ終了です</vt:lpstr>
      <vt:lpstr>今はコーディングをどう思いますか？</vt:lpstr>
      <vt:lpstr>何を作りたいですか？</vt:lpstr>
      <vt:lpstr>次のステップ</vt:lpstr>
      <vt:lpstr>ご参加ありがとうございました</vt:lpstr>
      <vt:lpstr>Welcome to Hour of Code™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2016-11-16T16:04:13Z</dcterms:created>
  <dcterms:modified xsi:type="dcterms:W3CDTF">2018-10-23T02:11:16Z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megumiku@microsoft.com</vt:lpwstr>
  </property>
  <property fmtid="{D5CDD505-2E9C-101B-9397-08002B2CF9AE}" pid="5" name="MSIP_Label_f42aa342-8706-4288-bd11-ebb85995028c_SetDate">
    <vt:lpwstr>2018-10-23T02:11:16.1207523Z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y fmtid="{D5CDD505-2E9C-101B-9397-08002B2CF9AE}" pid="10" name="ContentTypeId">
    <vt:lpwstr>0x010100ADF8676A4535674B980953CD024B21E9</vt:lpwstr>
  </property>
</Properties>
</file>